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6" r:id="rId26"/>
    <p:sldId id="312" r:id="rId27"/>
    <p:sldId id="311" r:id="rId28"/>
    <p:sldId id="315" r:id="rId29"/>
    <p:sldId id="31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145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4C8A393-DF9B-FCFF-2703-740F29E28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50EA9B20-3E4D-8170-948B-2D54BE5696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77A93BA-AEC4-F858-D14C-483C6A5CBE0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72140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en it's lamplighti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FA37D4F-C950-DB14-F8EA-B7335EC86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0369"/>
            <a:ext cx="10810680" cy="5326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DD41606-6131-A037-607E-8E57E13FFD25}"/>
              </a:ext>
            </a:extLst>
          </p:cNvPr>
          <p:cNvSpPr/>
          <p:nvPr/>
        </p:nvSpPr>
        <p:spPr>
          <a:xfrm>
            <a:off x="7392144" y="836712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4DD2643-D559-7D12-3CDE-695D27019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65470B-A8A2-8659-7913-BE6563077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4F969A-16B9-D433-D52B-E91AF28B0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6F8716-DE64-795E-DB60-0B732BBDD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DD7DE0-0A12-24F3-4FEC-DECD5A2D1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E6B7D4-795C-17C0-A1F3-980D32D34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D8CFA5-1427-A9C3-380A-85643E494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30CE63-12F7-F080-91CE-8D968E82E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220DCC-52C0-69E1-C940-591250ED4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B36474-E461-33D5-47FB-A5ADFEAFB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0A726D-7207-00EE-423D-E968E4DA7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1487"/>
            <a:ext cx="10801200" cy="59150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760ED-00DF-C2B3-C2A6-D4D563204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5B1B72-17DB-67E4-50E8-C2DD2AB9D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89D708-F041-2458-548C-B0A75CC6A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14CE06-CB6F-DB7A-34DE-5485F6448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95824-19D8-A864-B523-BF3BDFBE3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AD1E80-8BAC-AB10-8742-4393582F9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F1E08E-9D9D-D183-FDEA-70404DB1B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622F96-E4CD-8B63-F9CA-5C6E6CF41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9D740-06AA-34E3-0BB2-7E4ACF4F5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8484AF-5929-0535-22C1-911CCD030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BDBEE5-B74B-15F4-609A-4C0F9BDD5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A45DDB-B7DA-DBBE-1A7D-F6E0214BE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25D77B-D04C-A68A-5CDF-19CA3DD8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99785-CF8C-11DC-EB0F-68641B321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4934A6-8920-B654-13DD-CFB943110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E622D7-0A14-8F4B-491A-3F1269C81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D591F5C-6A7A-CFA7-8FD4-21A6FDC1A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996"/>
            <a:ext cx="10801200" cy="572710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ED0DAF3-22DF-0060-0F08-A2BB70DC8F20}"/>
              </a:ext>
            </a:extLst>
          </p:cNvPr>
          <p:cNvSpPr/>
          <p:nvPr/>
        </p:nvSpPr>
        <p:spPr>
          <a:xfrm>
            <a:off x="911424" y="73729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67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149</cp:revision>
  <dcterms:created xsi:type="dcterms:W3CDTF">2020-02-21T13:54:42Z</dcterms:created>
  <dcterms:modified xsi:type="dcterms:W3CDTF">2024-02-17T15:48:20Z</dcterms:modified>
</cp:coreProperties>
</file>