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48535" y="5948409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 1">
            <a:hlinkClick r:id="" action="ppaction://media"/>
            <a:extLst>
              <a:ext uri="{FF2B5EF4-FFF2-40B4-BE49-F238E27FC236}">
                <a16:creationId xmlns:a16="http://schemas.microsoft.com/office/drawing/2014/main" id="{2AB4FDFC-A1DB-08E3-463F-88BC84ED404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692696"/>
            <a:ext cx="8064897" cy="483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2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2024-02-16T17:41:25Z</dcterms:modified>
</cp:coreProperties>
</file>