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image" Target="../media/image18.pn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4.wav"/><Relationship Id="rId28" Type="http://schemas.openxmlformats.org/officeDocument/2006/relationships/audio" Target="../media/audio9.wav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3.wav"/><Relationship Id="rId27" Type="http://schemas.openxmlformats.org/officeDocument/2006/relationships/audio" Target="../media/audio8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5750A44-D53D-8F4F-BAEC-71D0BA62CDFC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112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25938" y="392832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Kam jste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 poděly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13103" y="4003452"/>
            <a:ext cx="1203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 potůčku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39680" y="3091546"/>
            <a:ext cx="106364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Cestička k domovu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80038" y="2514437"/>
            <a:ext cx="132345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okénka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8000" y="1651048"/>
            <a:ext cx="124416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 neděli odpoledne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1803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Až nám bude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690" y="161878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Lísteček z památníku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89386" y="3145184"/>
            <a:ext cx="12897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Mám já zahrádečku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78849"/>
            <a:ext cx="101605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Teče voda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87709" y="4794310"/>
            <a:ext cx="11671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Děvčátko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3905613" y="1206132"/>
            <a:ext cx="114878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651A702B-32EE-2309-7639-EF4DFD3BF44C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1" name="Obrázek 40">
            <a:hlinkClick r:id="" action="ppaction://noaction">
              <a:snd r:embed="rId20" name="1  V neděli odpoledne.wav"/>
            </a:hlinkClick>
            <a:extLst>
              <a:ext uri="{FF2B5EF4-FFF2-40B4-BE49-F238E27FC236}">
                <a16:creationId xmlns:a16="http://schemas.microsoft.com/office/drawing/2014/main" id="{9861C719-41DB-A4CD-724A-914E14726D2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435" y="1620570"/>
            <a:ext cx="810954" cy="723179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22" name="3 Cestička k domovu.wav"/>
            </a:hlinkClick>
            <a:extLst>
              <a:ext uri="{FF2B5EF4-FFF2-40B4-BE49-F238E27FC236}">
                <a16:creationId xmlns:a16="http://schemas.microsoft.com/office/drawing/2014/main" id="{5ED49D39-CF09-23DF-A3BC-63B278DD656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343" y="3044772"/>
            <a:ext cx="810954" cy="723179"/>
          </a:xfrm>
          <a:prstGeom prst="rect">
            <a:avLst/>
          </a:prstGeom>
        </p:spPr>
      </p:pic>
      <p:pic>
        <p:nvPicPr>
          <p:cNvPr id="73" name="Obrázek 72">
            <a:hlinkClick r:id="" action="ppaction://noaction">
              <a:snd r:embed="rId23" name="5 Děvčátko.wav"/>
            </a:hlinkClick>
            <a:extLst>
              <a:ext uri="{FF2B5EF4-FFF2-40B4-BE49-F238E27FC236}">
                <a16:creationId xmlns:a16="http://schemas.microsoft.com/office/drawing/2014/main" id="{20633884-637E-68CE-6B7A-7D221200F5F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699" y="4617242"/>
            <a:ext cx="810954" cy="723179"/>
          </a:xfrm>
          <a:prstGeom prst="rect">
            <a:avLst/>
          </a:prstGeom>
        </p:spPr>
      </p:pic>
      <p:pic>
        <p:nvPicPr>
          <p:cNvPr id="76" name="Obrázek 75">
            <a:hlinkClick r:id="" action="ppaction://noaction">
              <a:snd r:embed="rId24" name="8 Teče voda.wav"/>
            </a:hlinkClick>
            <a:extLst>
              <a:ext uri="{FF2B5EF4-FFF2-40B4-BE49-F238E27FC236}">
                <a16:creationId xmlns:a16="http://schemas.microsoft.com/office/drawing/2014/main" id="{6C1DBD03-76AB-6090-26B0-22A62D7DCCF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131" y="4570235"/>
            <a:ext cx="810954" cy="723179"/>
          </a:xfrm>
          <a:prstGeom prst="rect">
            <a:avLst/>
          </a:prstGeom>
        </p:spPr>
      </p:pic>
      <p:pic>
        <p:nvPicPr>
          <p:cNvPr id="77" name="Obrázek 76">
            <a:hlinkClick r:id="" action="ppaction://noaction">
              <a:snd r:embed="rId25" name="6 Kam jste se poděly.wav"/>
            </a:hlinkClick>
            <a:extLst>
              <a:ext uri="{FF2B5EF4-FFF2-40B4-BE49-F238E27FC236}">
                <a16:creationId xmlns:a16="http://schemas.microsoft.com/office/drawing/2014/main" id="{B779AFEC-D13A-66D5-DCFA-4964BACF3FE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340" y="3820557"/>
            <a:ext cx="810954" cy="723179"/>
          </a:xfrm>
          <a:prstGeom prst="rect">
            <a:avLst/>
          </a:prstGeom>
        </p:spPr>
      </p:pic>
      <p:pic>
        <p:nvPicPr>
          <p:cNvPr id="78" name="Obrázek 77">
            <a:hlinkClick r:id="" action="ppaction://noaction">
              <a:snd r:embed="rId26" name="7  Mám já zahrádečku.wav"/>
            </a:hlinkClick>
            <a:extLst>
              <a:ext uri="{FF2B5EF4-FFF2-40B4-BE49-F238E27FC236}">
                <a16:creationId xmlns:a16="http://schemas.microsoft.com/office/drawing/2014/main" id="{31901D98-C17A-9611-9792-5C6A490BD2A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806" y="3113804"/>
            <a:ext cx="810954" cy="723179"/>
          </a:xfrm>
          <a:prstGeom prst="rect">
            <a:avLst/>
          </a:prstGeom>
        </p:spPr>
      </p:pic>
      <p:pic>
        <p:nvPicPr>
          <p:cNvPr id="80" name="Obrázek 79">
            <a:hlinkClick r:id="" action="ppaction://noaction">
              <a:snd r:embed="rId27" name="9 Až nám bude.wav"/>
            </a:hlinkClick>
            <a:extLst>
              <a:ext uri="{FF2B5EF4-FFF2-40B4-BE49-F238E27FC236}">
                <a16:creationId xmlns:a16="http://schemas.microsoft.com/office/drawing/2014/main" id="{252C67CD-8342-1AE2-C450-D15515413B0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139" y="2335956"/>
            <a:ext cx="810954" cy="723179"/>
          </a:xfrm>
          <a:prstGeom prst="rect">
            <a:avLst/>
          </a:prstGeom>
        </p:spPr>
      </p:pic>
      <p:pic>
        <p:nvPicPr>
          <p:cNvPr id="81" name="Obrázek 80">
            <a:hlinkClick r:id="" action="ppaction://noaction">
              <a:snd r:embed="rId2" name="10 Lísteček z památníku.wav"/>
            </a:hlinkClick>
            <a:extLst>
              <a:ext uri="{FF2B5EF4-FFF2-40B4-BE49-F238E27FC236}">
                <a16:creationId xmlns:a16="http://schemas.microsoft.com/office/drawing/2014/main" id="{B8543E35-F52F-5A15-861F-E3CB12DB1DE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590" y="1534722"/>
            <a:ext cx="810954" cy="723179"/>
          </a:xfrm>
          <a:prstGeom prst="rect">
            <a:avLst/>
          </a:prstGeom>
        </p:spPr>
      </p:pic>
      <p:pic>
        <p:nvPicPr>
          <p:cNvPr id="82" name="Obrázek 81">
            <a:hlinkClick r:id="" action="ppaction://noaction">
              <a:snd r:embed="rId28" name="4 U potůčku.wav"/>
            </a:hlinkClick>
            <a:extLst>
              <a:ext uri="{FF2B5EF4-FFF2-40B4-BE49-F238E27FC236}">
                <a16:creationId xmlns:a16="http://schemas.microsoft.com/office/drawing/2014/main" id="{962C7DB3-544B-2782-AF05-C8F3A960D62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510" y="3845935"/>
            <a:ext cx="810954" cy="723179"/>
          </a:xfrm>
          <a:prstGeom prst="rect">
            <a:avLst/>
          </a:prstGeom>
        </p:spPr>
      </p:pic>
      <p:pic>
        <p:nvPicPr>
          <p:cNvPr id="83" name="Obrázek 82">
            <a:hlinkClick r:id="" action="ppaction://noaction">
              <a:snd r:embed="rId29" name="2 U okénka.wav"/>
            </a:hlinkClick>
            <a:extLst>
              <a:ext uri="{FF2B5EF4-FFF2-40B4-BE49-F238E27FC236}">
                <a16:creationId xmlns:a16="http://schemas.microsoft.com/office/drawing/2014/main" id="{AC5A3A69-55C0-7F7A-6EDA-35281B0F3B1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12" y="2342673"/>
            <a:ext cx="810954" cy="72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Lísteček z památníku.wav"/>
          </p:stSnd>
        </p:sndAc>
      </p:transition>
    </mc:Choice>
    <mc:Fallback xmlns="">
      <p:transition spd="slow" advClick="0">
        <p:split orient="vert"/>
        <p:sndAc>
          <p:stSnd>
            <p:snd r:embed="rId30" name="10 Lísteček z památník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203</TotalTime>
  <Words>86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80</cp:revision>
  <dcterms:created xsi:type="dcterms:W3CDTF">2020-02-21T13:54:42Z</dcterms:created>
  <dcterms:modified xsi:type="dcterms:W3CDTF">2024-02-17T13:35:27Z</dcterms:modified>
</cp:coreProperties>
</file>