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636912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Neuvěřitelné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Neuvěřitelné">
            <a:hlinkClick r:id="" action="ppaction://media"/>
            <a:extLst>
              <a:ext uri="{FF2B5EF4-FFF2-40B4-BE49-F238E27FC236}">
                <a16:creationId xmlns:a16="http://schemas.microsoft.com/office/drawing/2014/main" id="{D21B228D-76B4-2CB8-0E53-19C23FC57E0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75856" y="406405"/>
            <a:ext cx="3759845" cy="539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1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282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2024-02-16T17:32:50Z</dcterms:modified>
</cp:coreProperties>
</file>