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Lži o dani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Lži o dani">
            <a:hlinkClick r:id="" action="ppaction://media"/>
            <a:extLst>
              <a:ext uri="{FF2B5EF4-FFF2-40B4-BE49-F238E27FC236}">
                <a16:creationId xmlns:a16="http://schemas.microsoft.com/office/drawing/2014/main" id="{869AFFC0-435D-6C58-1B75-D0C5518DDC3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31840" y="195957"/>
            <a:ext cx="3772641" cy="560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8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16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2024-02-16T16:35:39Z</dcterms:modified>
</cp:coreProperties>
</file>