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06084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Lhaní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pokračuje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Lhaní pokračuje">
            <a:hlinkClick r:id="" action="ppaction://media"/>
            <a:extLst>
              <a:ext uri="{FF2B5EF4-FFF2-40B4-BE49-F238E27FC236}">
                <a16:creationId xmlns:a16="http://schemas.microsoft.com/office/drawing/2014/main" id="{164F8F45-7C9D-D98F-728D-A52E1EF0A2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75856" y="436419"/>
            <a:ext cx="3471813" cy="536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8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2024-02-16T16:30:11Z</dcterms:modified>
</cp:coreProperties>
</file>