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76" r:id="rId3"/>
    <p:sldId id="281" r:id="rId4"/>
    <p:sldId id="282" r:id="rId5"/>
    <p:sldId id="283" r:id="rId6"/>
    <p:sldId id="284" r:id="rId7"/>
    <p:sldId id="285" r:id="rId8"/>
    <p:sldId id="286" r:id="rId9"/>
  </p:sldIdLst>
  <p:sldSz cx="6119813" cy="3444875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3080602030302030203" pitchFamily="66" charset="0"/>
      <p:bold r:id="rId12"/>
    </p:embeddedFont>
    <p:embeddedFont>
      <p:font typeface="Brush738 BT" panose="03060802040406070304" pitchFamily="66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fr-FR"/>
    </a:defPPr>
    <a:lvl1pPr algn="l" defTabSz="545226" rtl="0" eaLnBrk="0" fontAlgn="base" hangingPunct="0">
      <a:spcBef>
        <a:spcPct val="0"/>
      </a:spcBef>
      <a:spcAft>
        <a:spcPct val="0"/>
      </a:spcAft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613" indent="-79640" algn="l" defTabSz="545226" rtl="0" eaLnBrk="0" fontAlgn="base" hangingPunct="0">
      <a:spcBef>
        <a:spcPct val="0"/>
      </a:spcBef>
      <a:spcAft>
        <a:spcPct val="0"/>
      </a:spcAft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226" indent="-160301" algn="l" defTabSz="545226" rtl="0" eaLnBrk="0" fontAlgn="base" hangingPunct="0">
      <a:spcBef>
        <a:spcPct val="0"/>
      </a:spcBef>
      <a:spcAft>
        <a:spcPct val="0"/>
      </a:spcAft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7840" indent="-239940" algn="l" defTabSz="545226" rtl="0" eaLnBrk="0" fontAlgn="base" hangingPunct="0">
      <a:spcBef>
        <a:spcPct val="0"/>
      </a:spcBef>
      <a:spcAft>
        <a:spcPct val="0"/>
      </a:spcAft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0452" indent="-320601" algn="l" defTabSz="545226" rtl="0" eaLnBrk="0" fontAlgn="base" hangingPunct="0">
      <a:spcBef>
        <a:spcPct val="0"/>
      </a:spcBef>
      <a:spcAft>
        <a:spcPct val="0"/>
      </a:spcAft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0273" algn="l" defTabSz="588109" rtl="0" eaLnBrk="1" latinLnBrk="0" hangingPunct="1"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4327" algn="l" defTabSz="588109" rtl="0" eaLnBrk="1" latinLnBrk="0" hangingPunct="1"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8382" algn="l" defTabSz="588109" rtl="0" eaLnBrk="1" latinLnBrk="0" hangingPunct="1"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2436" algn="l" defTabSz="588109" rtl="0" eaLnBrk="1" latinLnBrk="0" hangingPunct="1">
      <a:defRPr sz="109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nNHriGwfgFcS2Vcx293bkQ==" hashData="B39IHRX40bSYkSCwqfHcW7dpr40Jj+5IYyWMTCzbmR9+w4TfOys0a2hvhK2cFIAMy8y/C7xVgmbpnDFlxnHic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110" y="370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50FE9-40E5-4806-A372-6DA657A9C8A1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9F2105-6C06-47E5-B116-6EABF57E62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721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463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6926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389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3851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2314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0777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99240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7703" algn="l" defTabSz="456926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9F2105-6C06-47E5-B116-6EABF57E62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67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0146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3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5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7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9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71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83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5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C7D1E-18E1-4108-93F6-F2815523DB56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CF45F-0749-42A0-B440-27AFFCA95FA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206286"/>
      </p:ext>
    </p:extLst>
  </p:cSld>
  <p:clrMapOvr>
    <a:masterClrMapping/>
  </p:clrMapOvr>
  <p:transition spd="slow" advClick="0"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9BC7E-6544-41A4-890A-0837BCBAAB06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8EB3E-F7A0-460D-9429-36452A392E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022799"/>
      </p:ext>
    </p:extLst>
  </p:cSld>
  <p:clrMapOvr>
    <a:masterClrMapping/>
  </p:clrMapOvr>
  <p:transition spd="slow" advClick="0"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3652"/>
            <a:ext cx="5201841" cy="684190"/>
          </a:xfrm>
        </p:spPr>
        <p:txBody>
          <a:bodyPr anchor="t"/>
          <a:lstStyle>
            <a:lvl1pPr algn="l">
              <a:defRPr sz="184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0085"/>
            <a:ext cx="5201841" cy="753566"/>
          </a:xfrm>
        </p:spPr>
        <p:txBody>
          <a:bodyPr anchor="b"/>
          <a:lstStyle>
            <a:lvl1pPr marL="0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1pPr>
            <a:lvl2pPr marL="211892" indent="0">
              <a:buNone/>
              <a:defRPr sz="849">
                <a:solidFill>
                  <a:schemeClr val="tx1">
                    <a:tint val="75000"/>
                  </a:schemeClr>
                </a:solidFill>
              </a:defRPr>
            </a:lvl2pPr>
            <a:lvl3pPr marL="423784" indent="0">
              <a:buNone/>
              <a:defRPr sz="749">
                <a:solidFill>
                  <a:schemeClr val="tx1">
                    <a:tint val="75000"/>
                  </a:schemeClr>
                </a:solidFill>
              </a:defRPr>
            </a:lvl3pPr>
            <a:lvl4pPr marL="635676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4pPr>
            <a:lvl5pPr marL="847568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5pPr>
            <a:lvl6pPr marL="1059460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6pPr>
            <a:lvl7pPr marL="1271352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7pPr>
            <a:lvl8pPr marL="1483244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8pPr>
            <a:lvl9pPr marL="1695136" indent="0">
              <a:buNone/>
              <a:defRPr sz="6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CA9BD-2ED7-4F8C-8B8C-13E480C924F1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DFFF8-BD93-4AF9-8C21-400527D663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002404"/>
      </p:ext>
    </p:extLst>
  </p:cSld>
  <p:clrMapOvr>
    <a:masterClrMapping/>
  </p:clrMapOvr>
  <p:transition spd="slow" advClick="0"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298"/>
            </a:lvl1pPr>
            <a:lvl2pPr>
              <a:defRPr sz="1098"/>
            </a:lvl2pPr>
            <a:lvl3pPr>
              <a:defRPr sz="899"/>
            </a:lvl3pPr>
            <a:lvl4pPr>
              <a:defRPr sz="849"/>
            </a:lvl4pPr>
            <a:lvl5pPr>
              <a:defRPr sz="849"/>
            </a:lvl5pPr>
            <a:lvl6pPr>
              <a:defRPr sz="849"/>
            </a:lvl6pPr>
            <a:lvl7pPr>
              <a:defRPr sz="849"/>
            </a:lvl7pPr>
            <a:lvl8pPr>
              <a:defRPr sz="849"/>
            </a:lvl8pPr>
            <a:lvl9pPr>
              <a:defRPr sz="8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298"/>
            </a:lvl1pPr>
            <a:lvl2pPr>
              <a:defRPr sz="1098"/>
            </a:lvl2pPr>
            <a:lvl3pPr>
              <a:defRPr sz="899"/>
            </a:lvl3pPr>
            <a:lvl4pPr>
              <a:defRPr sz="849"/>
            </a:lvl4pPr>
            <a:lvl5pPr>
              <a:defRPr sz="849"/>
            </a:lvl5pPr>
            <a:lvl6pPr>
              <a:defRPr sz="849"/>
            </a:lvl6pPr>
            <a:lvl7pPr>
              <a:defRPr sz="849"/>
            </a:lvl7pPr>
            <a:lvl8pPr>
              <a:defRPr sz="849"/>
            </a:lvl8pPr>
            <a:lvl9pPr>
              <a:defRPr sz="8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D11E-09DF-4436-8365-EBF8065B01E6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CE6C8-D43C-41D0-A233-2626E80BE7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978082"/>
      </p:ext>
    </p:extLst>
  </p:cSld>
  <p:clrMapOvr>
    <a:masterClrMapping/>
  </p:clrMapOvr>
  <p:transition spd="slow" advClick="0"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3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11892" indent="0">
              <a:buNone/>
              <a:defRPr sz="899" b="1"/>
            </a:lvl2pPr>
            <a:lvl3pPr marL="423784" indent="0">
              <a:buNone/>
              <a:defRPr sz="849" b="1"/>
            </a:lvl3pPr>
            <a:lvl4pPr marL="635676" indent="0">
              <a:buNone/>
              <a:defRPr sz="749" b="1"/>
            </a:lvl4pPr>
            <a:lvl5pPr marL="847568" indent="0">
              <a:buNone/>
              <a:defRPr sz="749" b="1"/>
            </a:lvl5pPr>
            <a:lvl6pPr marL="1059460" indent="0">
              <a:buNone/>
              <a:defRPr sz="749" b="1"/>
            </a:lvl6pPr>
            <a:lvl7pPr marL="1271352" indent="0">
              <a:buNone/>
              <a:defRPr sz="749" b="1"/>
            </a:lvl7pPr>
            <a:lvl8pPr marL="1483244" indent="0">
              <a:buNone/>
              <a:defRPr sz="749" b="1"/>
            </a:lvl8pPr>
            <a:lvl9pPr marL="1695136" indent="0">
              <a:buNone/>
              <a:defRPr sz="74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098"/>
            </a:lvl1pPr>
            <a:lvl2pPr>
              <a:defRPr sz="899"/>
            </a:lvl2pPr>
            <a:lvl3pPr>
              <a:defRPr sz="849"/>
            </a:lvl3pPr>
            <a:lvl4pPr>
              <a:defRPr sz="749"/>
            </a:lvl4pPr>
            <a:lvl5pPr>
              <a:defRPr sz="749"/>
            </a:lvl5pPr>
            <a:lvl6pPr>
              <a:defRPr sz="749"/>
            </a:lvl6pPr>
            <a:lvl7pPr>
              <a:defRPr sz="749"/>
            </a:lvl7pPr>
            <a:lvl8pPr>
              <a:defRPr sz="749"/>
            </a:lvl8pPr>
            <a:lvl9pPr>
              <a:defRPr sz="7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2" y="771110"/>
            <a:ext cx="2705042" cy="321363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11892" indent="0">
              <a:buNone/>
              <a:defRPr sz="899" b="1"/>
            </a:lvl2pPr>
            <a:lvl3pPr marL="423784" indent="0">
              <a:buNone/>
              <a:defRPr sz="849" b="1"/>
            </a:lvl3pPr>
            <a:lvl4pPr marL="635676" indent="0">
              <a:buNone/>
              <a:defRPr sz="749" b="1"/>
            </a:lvl4pPr>
            <a:lvl5pPr marL="847568" indent="0">
              <a:buNone/>
              <a:defRPr sz="749" b="1"/>
            </a:lvl5pPr>
            <a:lvl6pPr marL="1059460" indent="0">
              <a:buNone/>
              <a:defRPr sz="749" b="1"/>
            </a:lvl6pPr>
            <a:lvl7pPr marL="1271352" indent="0">
              <a:buNone/>
              <a:defRPr sz="749" b="1"/>
            </a:lvl7pPr>
            <a:lvl8pPr marL="1483244" indent="0">
              <a:buNone/>
              <a:defRPr sz="749" b="1"/>
            </a:lvl8pPr>
            <a:lvl9pPr marL="1695136" indent="0">
              <a:buNone/>
              <a:defRPr sz="74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2" y="1092472"/>
            <a:ext cx="2705042" cy="1984791"/>
          </a:xfrm>
        </p:spPr>
        <p:txBody>
          <a:bodyPr/>
          <a:lstStyle>
            <a:lvl1pPr>
              <a:defRPr sz="1098"/>
            </a:lvl1pPr>
            <a:lvl2pPr>
              <a:defRPr sz="899"/>
            </a:lvl2pPr>
            <a:lvl3pPr>
              <a:defRPr sz="849"/>
            </a:lvl3pPr>
            <a:lvl4pPr>
              <a:defRPr sz="749"/>
            </a:lvl4pPr>
            <a:lvl5pPr>
              <a:defRPr sz="749"/>
            </a:lvl5pPr>
            <a:lvl6pPr>
              <a:defRPr sz="749"/>
            </a:lvl6pPr>
            <a:lvl7pPr>
              <a:defRPr sz="749"/>
            </a:lvl7pPr>
            <a:lvl8pPr>
              <a:defRPr sz="749"/>
            </a:lvl8pPr>
            <a:lvl9pPr>
              <a:defRPr sz="74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041C2-44DF-4619-8D32-6603EF78018E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13E97-3AC1-4C9B-BAC5-5F0A5942A7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202163"/>
      </p:ext>
    </p:extLst>
  </p:cSld>
  <p:clrMapOvr>
    <a:masterClrMapping/>
  </p:clrMapOvr>
  <p:transition spd="slow" advClick="0"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C466-E670-47EE-90BC-06D11CA42E2B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B9D48-2A10-42CF-9011-F268B96660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64993"/>
      </p:ext>
    </p:extLst>
  </p:cSld>
  <p:clrMapOvr>
    <a:masterClrMapping/>
  </p:clrMapOvr>
  <p:transition spd="slow" advClick="0"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F6695-BE98-4A0C-A3FA-518743CF779F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0D3B7-373C-4F6A-BEF7-FAAB498DA6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993229"/>
      </p:ext>
    </p:extLst>
  </p:cSld>
  <p:clrMapOvr>
    <a:masterClrMapping/>
  </p:clrMapOvr>
  <p:transition spd="slow" advClick="0"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157"/>
            <a:ext cx="2013376" cy="583715"/>
          </a:xfrm>
        </p:spPr>
        <p:txBody>
          <a:bodyPr anchor="b"/>
          <a:lstStyle>
            <a:lvl1pPr algn="l">
              <a:defRPr sz="89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9"/>
            <a:ext cx="3421145" cy="2940105"/>
          </a:xfrm>
        </p:spPr>
        <p:txBody>
          <a:bodyPr/>
          <a:lstStyle>
            <a:lvl1pPr>
              <a:defRPr sz="1448"/>
            </a:lvl1pPr>
            <a:lvl2pPr>
              <a:defRPr sz="1298"/>
            </a:lvl2pPr>
            <a:lvl3pPr>
              <a:defRPr sz="1098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0874"/>
            <a:ext cx="2013376" cy="2356390"/>
          </a:xfrm>
        </p:spPr>
        <p:txBody>
          <a:bodyPr/>
          <a:lstStyle>
            <a:lvl1pPr marL="0" indent="0">
              <a:buNone/>
              <a:defRPr sz="649"/>
            </a:lvl1pPr>
            <a:lvl2pPr marL="211892" indent="0">
              <a:buNone/>
              <a:defRPr sz="549"/>
            </a:lvl2pPr>
            <a:lvl3pPr marL="423784" indent="0">
              <a:buNone/>
              <a:defRPr sz="449"/>
            </a:lvl3pPr>
            <a:lvl4pPr marL="635676" indent="0">
              <a:buNone/>
              <a:defRPr sz="449"/>
            </a:lvl4pPr>
            <a:lvl5pPr marL="847568" indent="0">
              <a:buNone/>
              <a:defRPr sz="449"/>
            </a:lvl5pPr>
            <a:lvl6pPr marL="1059460" indent="0">
              <a:buNone/>
              <a:defRPr sz="449"/>
            </a:lvl6pPr>
            <a:lvl7pPr marL="1271352" indent="0">
              <a:buNone/>
              <a:defRPr sz="449"/>
            </a:lvl7pPr>
            <a:lvl8pPr marL="1483244" indent="0">
              <a:buNone/>
              <a:defRPr sz="449"/>
            </a:lvl8pPr>
            <a:lvl9pPr marL="1695136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EB8A5-099A-4438-9822-316C37E9A305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3317B-DC45-42F0-AABD-DE8AA0BFB8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541524"/>
      </p:ext>
    </p:extLst>
  </p:cSld>
  <p:clrMapOvr>
    <a:masterClrMapping/>
  </p:clrMapOvr>
  <p:transition spd="slow" advClick="0"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7" y="2411412"/>
            <a:ext cx="3671888" cy="284681"/>
          </a:xfrm>
        </p:spPr>
        <p:txBody>
          <a:bodyPr anchor="b"/>
          <a:lstStyle>
            <a:lvl1pPr algn="l">
              <a:defRPr sz="89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7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448"/>
            </a:lvl1pPr>
            <a:lvl2pPr marL="211892" indent="0">
              <a:buNone/>
              <a:defRPr sz="1298"/>
            </a:lvl2pPr>
            <a:lvl3pPr marL="423784" indent="0">
              <a:buNone/>
              <a:defRPr sz="1098"/>
            </a:lvl3pPr>
            <a:lvl4pPr marL="635676" indent="0">
              <a:buNone/>
              <a:defRPr sz="899"/>
            </a:lvl4pPr>
            <a:lvl5pPr marL="847568" indent="0">
              <a:buNone/>
              <a:defRPr sz="899"/>
            </a:lvl5pPr>
            <a:lvl6pPr marL="1059460" indent="0">
              <a:buNone/>
              <a:defRPr sz="899"/>
            </a:lvl6pPr>
            <a:lvl7pPr marL="1271352" indent="0">
              <a:buNone/>
              <a:defRPr sz="899"/>
            </a:lvl7pPr>
            <a:lvl8pPr marL="1483244" indent="0">
              <a:buNone/>
              <a:defRPr sz="899"/>
            </a:lvl8pPr>
            <a:lvl9pPr marL="1695136" indent="0">
              <a:buNone/>
              <a:defRPr sz="89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7" y="2696094"/>
            <a:ext cx="3671888" cy="404294"/>
          </a:xfrm>
        </p:spPr>
        <p:txBody>
          <a:bodyPr/>
          <a:lstStyle>
            <a:lvl1pPr marL="0" indent="0">
              <a:buNone/>
              <a:defRPr sz="649"/>
            </a:lvl1pPr>
            <a:lvl2pPr marL="211892" indent="0">
              <a:buNone/>
              <a:defRPr sz="549"/>
            </a:lvl2pPr>
            <a:lvl3pPr marL="423784" indent="0">
              <a:buNone/>
              <a:defRPr sz="449"/>
            </a:lvl3pPr>
            <a:lvl4pPr marL="635676" indent="0">
              <a:buNone/>
              <a:defRPr sz="449"/>
            </a:lvl4pPr>
            <a:lvl5pPr marL="847568" indent="0">
              <a:buNone/>
              <a:defRPr sz="449"/>
            </a:lvl5pPr>
            <a:lvl6pPr marL="1059460" indent="0">
              <a:buNone/>
              <a:defRPr sz="449"/>
            </a:lvl6pPr>
            <a:lvl7pPr marL="1271352" indent="0">
              <a:buNone/>
              <a:defRPr sz="449"/>
            </a:lvl7pPr>
            <a:lvl8pPr marL="1483244" indent="0">
              <a:buNone/>
              <a:defRPr sz="449"/>
            </a:lvl8pPr>
            <a:lvl9pPr marL="1695136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0DEC9-DDA2-4269-A0C3-6815A18684BB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9FB0F-3422-49AB-B21A-04B39E0509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62788"/>
      </p:ext>
    </p:extLst>
  </p:cSld>
  <p:clrMapOvr>
    <a:masterClrMapping/>
  </p:clrMapOvr>
  <p:transition spd="slow" advClick="0"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372E6-D66E-465E-800B-D0F77225ED2A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FCF06-F44F-44CC-8725-6FD380696E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86379"/>
      </p:ext>
    </p:extLst>
  </p:cSld>
  <p:clrMapOvr>
    <a:masterClrMapping/>
  </p:clrMapOvr>
  <p:transition spd="slow" advClick="0"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6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6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21E6F-0D45-4513-B9F8-8A22A709C016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30665-BE92-46BF-84A5-315D11636D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765024"/>
      </p:ext>
    </p:extLst>
  </p:cSld>
  <p:clrMapOvr>
    <a:masterClrMapping/>
  </p:clrMapOvr>
  <p:transition spd="slow" advClick="0" advTm="1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7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23784" eaLnBrk="1" fontAlgn="auto" hangingPunct="1">
              <a:spcBef>
                <a:spcPts val="0"/>
              </a:spcBef>
              <a:spcAft>
                <a:spcPts val="0"/>
              </a:spcAft>
              <a:defRPr sz="54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B9F769-EE10-4084-B558-FD3FB0B4D818}" type="datetimeFigureOut">
              <a:rPr lang="fr-FR"/>
              <a:pPr>
                <a:defRPr/>
              </a:pPr>
              <a:t>17/02/2024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23784" eaLnBrk="1" fontAlgn="auto" hangingPunct="1">
              <a:spcBef>
                <a:spcPts val="0"/>
              </a:spcBef>
              <a:spcAft>
                <a:spcPts val="0"/>
              </a:spcAft>
              <a:defRPr sz="54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7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549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23B769F-626D-4F75-8150-7ACCFA09CD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fade/>
  </p:transition>
  <p:txStyles>
    <p:titleStyle>
      <a:lvl1pPr algn="ctr" defTabSz="423184" rtl="0" eaLnBrk="0" fontAlgn="base" hangingPunct="0">
        <a:spcBef>
          <a:spcPct val="0"/>
        </a:spcBef>
        <a:spcAft>
          <a:spcPct val="0"/>
        </a:spcAft>
        <a:defRPr sz="204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3184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2pPr>
      <a:lvl3pPr algn="ctr" defTabSz="423184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3pPr>
      <a:lvl4pPr algn="ctr" defTabSz="423184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4pPr>
      <a:lvl5pPr algn="ctr" defTabSz="423184" rtl="0" eaLnBrk="0" fontAlgn="base" hangingPunct="0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5pPr>
      <a:lvl6pPr marL="149493" algn="ctr" defTabSz="423565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6pPr>
      <a:lvl7pPr marL="298987" algn="ctr" defTabSz="423565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7pPr>
      <a:lvl8pPr marL="448480" algn="ctr" defTabSz="423565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8pPr>
      <a:lvl9pPr marL="597974" algn="ctr" defTabSz="423565" rtl="0" fontAlgn="base">
        <a:spcBef>
          <a:spcPct val="0"/>
        </a:spcBef>
        <a:spcAft>
          <a:spcPct val="0"/>
        </a:spcAft>
        <a:defRPr sz="2047">
          <a:solidFill>
            <a:schemeClr val="tx1"/>
          </a:solidFill>
          <a:latin typeface="Calibri" pitchFamily="34" charset="0"/>
        </a:defRPr>
      </a:lvl9pPr>
    </p:titleStyle>
    <p:bodyStyle>
      <a:lvl1pPr marL="158496" indent="-158496" algn="l" defTabSz="42318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8" kern="1200">
          <a:solidFill>
            <a:schemeClr val="tx1"/>
          </a:solidFill>
          <a:latin typeface="+mn-lt"/>
          <a:ea typeface="+mn-ea"/>
          <a:cs typeface="+mn-cs"/>
        </a:defRPr>
      </a:lvl1pPr>
      <a:lvl2pPr marL="343936" indent="-132344" algn="l" defTabSz="42318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98" kern="1200">
          <a:solidFill>
            <a:schemeClr val="tx1"/>
          </a:solidFill>
          <a:latin typeface="+mn-lt"/>
          <a:ea typeface="+mn-ea"/>
          <a:cs typeface="+mn-cs"/>
        </a:defRPr>
      </a:lvl2pPr>
      <a:lvl3pPr marL="529377" indent="-105400" algn="l" defTabSz="42318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098" kern="1200">
          <a:solidFill>
            <a:schemeClr val="tx1"/>
          </a:solidFill>
          <a:latin typeface="+mn-lt"/>
          <a:ea typeface="+mn-ea"/>
          <a:cs typeface="+mn-cs"/>
        </a:defRPr>
      </a:lvl3pPr>
      <a:lvl4pPr marL="740969" indent="-105400" algn="l" defTabSz="42318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52561" indent="-105400" algn="l" defTabSz="42318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65406" indent="-105946" algn="l" defTabSz="423784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6pPr>
      <a:lvl7pPr marL="1377298" indent="-105946" algn="l" defTabSz="423784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7pPr>
      <a:lvl8pPr marL="1589190" indent="-105946" algn="l" defTabSz="423784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8pPr>
      <a:lvl9pPr marL="1801082" indent="-105946" algn="l" defTabSz="423784" rtl="0" eaLnBrk="1" latinLnBrk="0" hangingPunct="1">
        <a:spcBef>
          <a:spcPct val="20000"/>
        </a:spcBef>
        <a:buFont typeface="Arial" pitchFamily="34" charset="0"/>
        <a:buChar char="•"/>
        <a:defRPr sz="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1pPr>
      <a:lvl2pPr marL="211892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2pPr>
      <a:lvl3pPr marL="423784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3pPr>
      <a:lvl4pPr marL="635676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4pPr>
      <a:lvl5pPr marL="847568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5pPr>
      <a:lvl6pPr marL="1059460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6pPr>
      <a:lvl7pPr marL="1271352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7pPr>
      <a:lvl8pPr marL="1483244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8pPr>
      <a:lvl9pPr marL="1695136" algn="l" defTabSz="423784" rtl="0" eaLnBrk="1" latinLnBrk="0" hangingPunct="1">
        <a:defRPr sz="8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4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916000"/>
            <a:ext cx="1980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Par Serge Gainsbourg- 1961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903478" y="3566"/>
            <a:ext cx="4313043" cy="1437681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4393" b="1" dirty="0">
                <a:ln w="38100">
                  <a:solidFill>
                    <a:schemeClr val="tx1"/>
                  </a:solidFill>
                  <a:prstDash val="solid"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Arial" charset="0"/>
              </a:rPr>
              <a:t>La chanson de Prévert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3" name="Serge-Gainsbourg-La-Chanson-de-Prévert.wav"/>
          </p:stSnd>
        </p:sndAc>
      </p:transition>
    </mc:Choice>
    <mc:Fallback xmlns="">
      <p:transition advClick="0" advTm="11000">
        <p:sndAc>
          <p:stSnd>
            <p:snd r:embed="rId6" name="Serge-Gainsbourg-La-Chanson-de-Préve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5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4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0" y="2916000"/>
            <a:ext cx="1980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Par Serge Gainsbourg- 1961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03478" y="3566"/>
            <a:ext cx="4313043" cy="1437681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4393" b="1" dirty="0">
                <a:ln w="38100">
                  <a:solidFill>
                    <a:schemeClr val="tx1"/>
                  </a:solidFill>
                  <a:prstDash val="solid"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Arial" charset="0"/>
              </a:rPr>
              <a:t>La chanson de Prévert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50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0" y="0"/>
            <a:ext cx="1866637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Oh je voudrais tant que tu te souviennes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Cette chanson était la tienne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C'était ta préférée je crois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Qu'elle est de Prévert et Kosma</a:t>
            </a:r>
          </a:p>
        </p:txBody>
      </p:sp>
    </p:spTree>
    <p:extLst>
      <p:ext uri="{BB962C8B-B14F-4D97-AF65-F5344CB8AC3E}">
        <p14:creationId xmlns:p14="http://schemas.microsoft.com/office/powerpoint/2010/main" val="110014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500"/>
    </mc:Choice>
    <mc:Fallback xmlns="">
      <p:transition advClick="0" advTm="2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82775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Oh je voudrais tant que tu te souviennes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Cette chanson était la tienne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C'était ta préférée je crois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Qu'elle est de Prévert et Kosma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1882775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Et chaque fois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Te rappellent à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Jour après jour les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N'en finissent pas de mourir</a:t>
            </a:r>
          </a:p>
        </p:txBody>
      </p:sp>
    </p:spTree>
    <p:extLst>
      <p:ext uri="{BB962C8B-B14F-4D97-AF65-F5344CB8AC3E}">
        <p14:creationId xmlns:p14="http://schemas.microsoft.com/office/powerpoint/2010/main" val="18288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Et chaque fois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Te rappellent à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Jour après jour les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chemeClr val="bg1"/>
                </a:solidFill>
                <a:latin typeface="Andy" panose="03080602030302030203" pitchFamily="66" charset="0"/>
              </a:rPr>
              <a:t>N'en finissent pas de mourir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24765A2-6C0B-416F-B3E1-D7C13E9C83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Avec d'autres bien sûr je m'abandonne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Mais leur chanson est monotone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peu à peu je m'indiffère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A cela il n'est rien à faire</a:t>
            </a:r>
          </a:p>
        </p:txBody>
      </p:sp>
    </p:spTree>
    <p:extLst>
      <p:ext uri="{BB962C8B-B14F-4D97-AF65-F5344CB8AC3E}">
        <p14:creationId xmlns:p14="http://schemas.microsoft.com/office/powerpoint/2010/main" val="22744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Avec d'autres bien sûr je m'abandonne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Mais leur chanson est monotone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peu à peu je m'indiffère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A cela il n'est rien à faire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Car chaque fois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Te rappellent à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Jour après jour les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N'en finissent pas de mourir</a:t>
            </a:r>
          </a:p>
        </p:txBody>
      </p:sp>
    </p:spTree>
    <p:extLst>
      <p:ext uri="{BB962C8B-B14F-4D97-AF65-F5344CB8AC3E}">
        <p14:creationId xmlns:p14="http://schemas.microsoft.com/office/powerpoint/2010/main" val="303952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500"/>
    </mc:Choice>
    <mc:Fallback xmlns="">
      <p:transition advClick="0" advTm="26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Car chaque fois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Te rappellent à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Jour après jour les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N'en finissent pas de mourir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Peut-on jamais savoir par où commence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quand finit l'indifférence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Passe l'automne vienne l'hiver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que la chanson de Prévert </a:t>
            </a:r>
          </a:p>
        </p:txBody>
      </p:sp>
    </p:spTree>
    <p:extLst>
      <p:ext uri="{BB962C8B-B14F-4D97-AF65-F5344CB8AC3E}">
        <p14:creationId xmlns:p14="http://schemas.microsoft.com/office/powerpoint/2010/main" val="191763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Peut-on jamais savoir par où commence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quand finit l'indifférence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Passe l'automne vienne l'hiver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que la chanson de Prévert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Cette chanson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S'efface de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ce jour là mes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En auront fini de mourir </a:t>
            </a:r>
          </a:p>
        </p:txBody>
      </p:sp>
    </p:spTree>
    <p:extLst>
      <p:ext uri="{BB962C8B-B14F-4D97-AF65-F5344CB8AC3E}">
        <p14:creationId xmlns:p14="http://schemas.microsoft.com/office/powerpoint/2010/main" val="108660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1869193" cy="5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Cette chanson "Les feuilles mortes"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S'efface de mon souvenir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ce jour là mes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En auront fini de mourir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1869193" cy="338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Et ce jour là mes amours mortes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anose="03080602030302030203" pitchFamily="66" charset="0"/>
              </a:rPr>
              <a:t>En auront fini de mourir 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E6E63B6-53DF-4C3C-B7B1-B6FF431C64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0529353-1561-468A-A127-5357D921DE1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74F83585-2CF6-4E7A-9BF7-C97218F1B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4" name="Image 3">
            <a:extLst>
              <a:ext uri="{FF2B5EF4-FFF2-40B4-BE49-F238E27FC236}">
                <a16:creationId xmlns:a16="http://schemas.microsoft.com/office/drawing/2014/main" id="{26FE190D-16E2-41BF-A091-C1B95DD662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A0750E1-4217-4850-98F1-82B88ECC4993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4859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1963</TotalTime>
  <Words>320</Words>
  <Application>Microsoft Office PowerPoint</Application>
  <PresentationFormat>Personnalisé</PresentationFormat>
  <Paragraphs>59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Brush738 BT</vt:lpstr>
      <vt:lpstr>Algerian</vt:lpstr>
      <vt:lpstr>Arial</vt:lpstr>
      <vt:lpstr>Andy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186</cp:revision>
  <dcterms:created xsi:type="dcterms:W3CDTF">2013-03-26T08:13:36Z</dcterms:created>
  <dcterms:modified xsi:type="dcterms:W3CDTF">2024-02-17T10:20:13Z</dcterms:modified>
</cp:coreProperties>
</file>