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Jak na to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Jak na to 1">
            <a:hlinkClick r:id="" action="ppaction://media"/>
            <a:extLst>
              <a:ext uri="{FF2B5EF4-FFF2-40B4-BE49-F238E27FC236}">
                <a16:creationId xmlns:a16="http://schemas.microsoft.com/office/drawing/2014/main" id="{1D78BCD9-2C61-7BD3-4493-7071D652DAC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6596" y="692696"/>
            <a:ext cx="8330807" cy="468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10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17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2024-02-16T16:01:07Z</dcterms:modified>
</cp:coreProperties>
</file>