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Humor 1">
            <a:hlinkClick r:id="" action="ppaction://media"/>
            <a:extLst>
              <a:ext uri="{FF2B5EF4-FFF2-40B4-BE49-F238E27FC236}">
                <a16:creationId xmlns:a16="http://schemas.microsoft.com/office/drawing/2014/main" id="{1598286A-313D-9A35-3505-87583AEF6C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5702" y="543122"/>
            <a:ext cx="8492596" cy="492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8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2024-02-16T15:38:15Z</dcterms:modified>
</cp:coreProperties>
</file>