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2492896"/>
            <a:ext cx="9102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Fauna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Fauna">
            <a:hlinkClick r:id="" action="ppaction://media"/>
            <a:extLst>
              <a:ext uri="{FF2B5EF4-FFF2-40B4-BE49-F238E27FC236}">
                <a16:creationId xmlns:a16="http://schemas.microsoft.com/office/drawing/2014/main" id="{53DF4DEA-5445-A900-58D5-E54BD2D303E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203848" y="-56959"/>
            <a:ext cx="3528392" cy="5862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3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281</TotalTime>
  <Words>14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99</cp:revision>
  <dcterms:created xsi:type="dcterms:W3CDTF">2020-02-21T13:54:42Z</dcterms:created>
  <dcterms:modified xsi:type="dcterms:W3CDTF">2024-02-16T15:34:10Z</dcterms:modified>
</cp:coreProperties>
</file>