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70" r:id="rId3"/>
    <p:sldId id="271" r:id="rId4"/>
    <p:sldId id="272" r:id="rId5"/>
    <p:sldId id="273" r:id="rId6"/>
    <p:sldId id="274" r:id="rId7"/>
    <p:sldId id="275" r:id="rId8"/>
    <p:sldId id="277" r:id="rId9"/>
    <p:sldId id="276" r:id="rId10"/>
    <p:sldId id="278" r:id="rId11"/>
    <p:sldId id="279" r:id="rId12"/>
    <p:sldId id="280" r:id="rId13"/>
    <p:sldId id="284" r:id="rId14"/>
    <p:sldId id="285" r:id="rId15"/>
    <p:sldId id="312" r:id="rId16"/>
    <p:sldId id="313" r:id="rId17"/>
    <p:sldId id="314" r:id="rId18"/>
    <p:sldId id="286" r:id="rId19"/>
    <p:sldId id="287" r:id="rId20"/>
    <p:sldId id="288" r:id="rId21"/>
    <p:sldId id="290" r:id="rId22"/>
    <p:sldId id="291" r:id="rId23"/>
    <p:sldId id="292" r:id="rId24"/>
    <p:sldId id="294" r:id="rId25"/>
    <p:sldId id="295" r:id="rId26"/>
    <p:sldId id="296" r:id="rId27"/>
    <p:sldId id="309" r:id="rId28"/>
    <p:sldId id="310" r:id="rId29"/>
    <p:sldId id="311" r:id="rId30"/>
    <p:sldId id="317" r:id="rId31"/>
    <p:sldId id="318" r:id="rId32"/>
    <p:sldId id="319" r:id="rId33"/>
    <p:sldId id="281" r:id="rId34"/>
    <p:sldId id="282" r:id="rId35"/>
    <p:sldId id="283" r:id="rId36"/>
    <p:sldId id="297" r:id="rId37"/>
    <p:sldId id="298" r:id="rId38"/>
    <p:sldId id="299" r:id="rId39"/>
    <p:sldId id="301" r:id="rId40"/>
    <p:sldId id="307" r:id="rId41"/>
    <p:sldId id="308" r:id="rId42"/>
    <p:sldId id="303" r:id="rId4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FF00"/>
    <a:srgbClr val="0000CC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9" autoAdjust="0"/>
    <p:restoredTop sz="94660"/>
  </p:normalViewPr>
  <p:slideViewPr>
    <p:cSldViewPr snapToGrid="0" showGuides="1">
      <p:cViewPr varScale="1">
        <p:scale>
          <a:sx n="132" d="100"/>
          <a:sy n="132" d="100"/>
        </p:scale>
        <p:origin x="186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3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BC46-1B03-484D-91EF-099FCCA257BC}" type="datetimeFigureOut">
              <a:rPr lang="fr-FR" smtClean="0"/>
              <a:t>01/12/2021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2E377-44F3-4815-AE26-B5B4CB356C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346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BC46-1B03-484D-91EF-099FCCA257BC}" type="datetimeFigureOut">
              <a:rPr lang="fr-FR" smtClean="0"/>
              <a:t>01/12/2021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2E377-44F3-4815-AE26-B5B4CB356C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739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BC46-1B03-484D-91EF-099FCCA257BC}" type="datetimeFigureOut">
              <a:rPr lang="fr-FR" smtClean="0"/>
              <a:t>01/12/2021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2E377-44F3-4815-AE26-B5B4CB356C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6477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BC46-1B03-484D-91EF-099FCCA257BC}" type="datetimeFigureOut">
              <a:rPr lang="fr-FR" smtClean="0"/>
              <a:t>01/12/2021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2E377-44F3-4815-AE26-B5B4CB356C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42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BC46-1B03-484D-91EF-099FCCA257BC}" type="datetimeFigureOut">
              <a:rPr lang="fr-FR" smtClean="0"/>
              <a:t>01/12/2021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2E377-44F3-4815-AE26-B5B4CB356C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508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BC46-1B03-484D-91EF-099FCCA257BC}" type="datetimeFigureOut">
              <a:rPr lang="fr-FR" smtClean="0"/>
              <a:t>01/12/2021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2E377-44F3-4815-AE26-B5B4CB356C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912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BC46-1B03-484D-91EF-099FCCA257BC}" type="datetimeFigureOut">
              <a:rPr lang="fr-FR" smtClean="0"/>
              <a:t>01/12/2021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2E377-44F3-4815-AE26-B5B4CB356C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573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BC46-1B03-484D-91EF-099FCCA257BC}" type="datetimeFigureOut">
              <a:rPr lang="fr-FR" smtClean="0"/>
              <a:t>01/12/2021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2E377-44F3-4815-AE26-B5B4CB356C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2194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BC46-1B03-484D-91EF-099FCCA257BC}" type="datetimeFigureOut">
              <a:rPr lang="fr-FR" smtClean="0"/>
              <a:t>01/12/2021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2E377-44F3-4815-AE26-B5B4CB356C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511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BC46-1B03-484D-91EF-099FCCA257BC}" type="datetimeFigureOut">
              <a:rPr lang="fr-FR" smtClean="0"/>
              <a:t>01/12/2021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2E377-44F3-4815-AE26-B5B4CB356C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361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BC46-1B03-484D-91EF-099FCCA257BC}" type="datetimeFigureOut">
              <a:rPr lang="fr-FR" smtClean="0"/>
              <a:t>01/12/2021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2E377-44F3-4815-AE26-B5B4CB356C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238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EBC46-1B03-484D-91EF-099FCCA257BC}" type="datetimeFigureOut">
              <a:rPr lang="fr-FR" smtClean="0"/>
              <a:t>01/12/2021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2E377-44F3-4815-AE26-B5B4CB356C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867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37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drumroll.wav"/>
          </p:stSnd>
        </p:sndAc>
      </p:transition>
    </mc:Choice>
    <mc:Fallback>
      <p:transition spd="slow">
        <p:sndAc>
          <p:stSnd>
            <p:snd r:embed="rId2" name="drumro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sp>
        <p:nvSpPr>
          <p:cNvPr id="35" name="ZoneTexte 34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Faire le plus petit nombre possible</a:t>
            </a:r>
          </a:p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ne déplaçant que 2 allumettes</a:t>
            </a:r>
            <a:endParaRPr lang="fr-FR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voir la solution</a:t>
            </a:r>
            <a:endParaRPr lang="fr-FR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360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39" name="Image 3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288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2160000"/>
            <a:ext cx="180000" cy="1440000"/>
          </a:xfrm>
          <a:prstGeom prst="rect">
            <a:avLst/>
          </a:prstGeom>
        </p:spPr>
      </p:pic>
      <p:pic>
        <p:nvPicPr>
          <p:cNvPr id="42" name="Image 4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43" name="Image 42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514" y="360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6" name="Image 4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288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815305"/>
      </p:ext>
    </p:extLst>
  </p:cSld>
  <p:clrMapOvr>
    <a:masterClrMapping/>
  </p:clrMapOvr>
  <p:transition>
    <p:push dir="d"/>
    <p:sndAc>
      <p:stSnd loop="1">
        <p:snd r:embed="rId2" name="tic tac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4" name="Image 2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6480000" y="2880000"/>
            <a:ext cx="180000" cy="1440000"/>
          </a:xfrm>
          <a:prstGeom prst="rect">
            <a:avLst/>
          </a:prstGeom>
        </p:spPr>
      </p:pic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sp>
        <p:nvSpPr>
          <p:cNvPr id="35" name="ZoneTexte 34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faut déplacer ces 2 allumettes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2520000" y="2879771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360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2160000"/>
            <a:ext cx="180000" cy="1440000"/>
          </a:xfrm>
          <a:prstGeom prst="rect">
            <a:avLst/>
          </a:prstGeom>
        </p:spPr>
      </p:pic>
      <p:pic>
        <p:nvPicPr>
          <p:cNvPr id="42" name="Image 4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43" name="Image 4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514" y="360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32924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4" name="Image 2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6480000" y="2880000"/>
            <a:ext cx="180000" cy="1440000"/>
          </a:xfrm>
          <a:prstGeom prst="rect">
            <a:avLst/>
          </a:prstGeom>
        </p:spPr>
      </p:pic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sp>
        <p:nvSpPr>
          <p:cNvPr id="35" name="ZoneTexte 34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4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000</a:t>
            </a:r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Bravo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2520000" y="2879771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360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2160000"/>
            <a:ext cx="180000" cy="1440000"/>
          </a:xfrm>
          <a:prstGeom prst="rect">
            <a:avLst/>
          </a:prstGeom>
        </p:spPr>
      </p:pic>
      <p:pic>
        <p:nvPicPr>
          <p:cNvPr id="42" name="Image 4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43" name="Image 4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514" y="360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6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applause.wav"/>
          </p:stSnd>
        </p:sndAc>
      </p:transition>
    </mc:Choice>
    <mc:Fallback>
      <p:transition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-0.06893 -0.1018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55" y="-509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6 1.48148E-6 L -0.50208 0.1067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04" y="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sp>
        <p:nvSpPr>
          <p:cNvPr id="35" name="ZoneTexte 34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Faire le plus grand nombre possible</a:t>
            </a:r>
          </a:p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ne déplaçant que 2 allumettes</a:t>
            </a:r>
            <a:endParaRPr lang="fr-FR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voir la solution</a:t>
            </a:r>
            <a:endParaRPr lang="fr-FR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360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39" name="Image 3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288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2160000"/>
            <a:ext cx="180000" cy="1440000"/>
          </a:xfrm>
          <a:prstGeom prst="rect">
            <a:avLst/>
          </a:prstGeom>
        </p:spPr>
      </p:pic>
      <p:pic>
        <p:nvPicPr>
          <p:cNvPr id="42" name="Image 4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43" name="Image 42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514" y="360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6" name="Image 4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288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642934"/>
      </p:ext>
    </p:extLst>
  </p:cSld>
  <p:clrMapOvr>
    <a:masterClrMapping/>
  </p:clrMapOvr>
  <p:transition>
    <p:push dir="d"/>
    <p:sndAc>
      <p:stSnd loop="1">
        <p:snd r:embed="rId2" name="tic tac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6" name="Image 2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5760000" y="3600000"/>
            <a:ext cx="180000" cy="1440000"/>
          </a:xfrm>
          <a:prstGeom prst="rect">
            <a:avLst/>
          </a:prstGeom>
        </p:spPr>
      </p:pic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sp>
        <p:nvSpPr>
          <p:cNvPr id="35" name="ZoneTexte 34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faut déplacer ces 2 allumettes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3780000" y="3600000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2160000"/>
            <a:ext cx="180000" cy="1440000"/>
          </a:xfrm>
          <a:prstGeom prst="rect">
            <a:avLst/>
          </a:prstGeom>
        </p:spPr>
      </p:pic>
      <p:pic>
        <p:nvPicPr>
          <p:cNvPr id="42" name="Image 4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2880000"/>
            <a:ext cx="180000" cy="144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2880000"/>
            <a:ext cx="18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012518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6" name="Image 2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5760000" y="3600000"/>
            <a:ext cx="180000" cy="1440000"/>
          </a:xfrm>
          <a:prstGeom prst="rect">
            <a:avLst/>
          </a:prstGeom>
        </p:spPr>
      </p:pic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3780000" y="3600000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2160000"/>
            <a:ext cx="180000" cy="1440000"/>
          </a:xfrm>
          <a:prstGeom prst="rect">
            <a:avLst/>
          </a:prstGeom>
        </p:spPr>
      </p:pic>
      <p:pic>
        <p:nvPicPr>
          <p:cNvPr id="42" name="Image 4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2880000"/>
            <a:ext cx="180000" cy="144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2880000"/>
            <a:ext cx="180000" cy="1440000"/>
          </a:xfrm>
          <a:prstGeom prst="rect">
            <a:avLst/>
          </a:prstGeom>
        </p:spPr>
      </p:pic>
      <p:sp>
        <p:nvSpPr>
          <p:cNvPr id="24" name="ZoneTexte 23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4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999 </a:t>
            </a:r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Bravo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48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applause.wav"/>
          </p:stSnd>
        </p:sndAc>
      </p:transition>
    </mc:Choice>
    <mc:Fallback>
      <p:transition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-0.21632 -0.21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16" y="-1062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5400000">
                                      <p:cBhvr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05556E-6 -1.11111E-6 L -0.13976 -0.1048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97" y="-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6" name="Image 2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5760000" y="3600000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216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2880000"/>
            <a:ext cx="180000" cy="144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2880000"/>
            <a:ext cx="180000" cy="1440000"/>
          </a:xfrm>
          <a:prstGeom prst="rect">
            <a:avLst/>
          </a:prstGeom>
        </p:spPr>
      </p:pic>
      <p:pic>
        <p:nvPicPr>
          <p:cNvPr id="24" name="Image 2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3600000"/>
            <a:ext cx="180000" cy="1440000"/>
          </a:xfrm>
          <a:prstGeom prst="rect">
            <a:avLst/>
          </a:prstGeom>
        </p:spPr>
      </p:pic>
      <p:sp>
        <p:nvSpPr>
          <p:cNvPr id="28" name="ZoneTexte 27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Mais on peut faire mieux !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32000" y="6457334"/>
            <a:ext cx="962229" cy="323165"/>
          </a:xfrm>
          <a:prstGeom prst="rect">
            <a:avLst/>
          </a:prstGeom>
          <a:noFill/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PATAGON</a:t>
            </a:r>
          </a:p>
          <a:p>
            <a:pPr algn="ctr"/>
            <a:r>
              <a:rPr lang="fr-FR" sz="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DIAPORAMA</a:t>
            </a:r>
            <a:endParaRPr lang="fr-F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20223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6" name="Image 2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5760000" y="3600000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216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2880000"/>
            <a:ext cx="180000" cy="144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2880000"/>
            <a:ext cx="180000" cy="1440000"/>
          </a:xfrm>
          <a:prstGeom prst="rect">
            <a:avLst/>
          </a:prstGeom>
        </p:spPr>
      </p:pic>
      <p:pic>
        <p:nvPicPr>
          <p:cNvPr id="24" name="Image 2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3600000"/>
            <a:ext cx="180000" cy="1440000"/>
          </a:xfrm>
          <a:prstGeom prst="rect">
            <a:avLst/>
          </a:prstGeom>
        </p:spPr>
      </p:pic>
      <p:sp>
        <p:nvSpPr>
          <p:cNvPr id="31" name="ZoneTexte 30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4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1305</a:t>
            </a:r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Bravo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802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applause.wav"/>
          </p:stSnd>
        </p:sndAc>
      </p:transition>
    </mc:Choice>
    <mc:Fallback>
      <p:transition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59259E-6 L -0.64826 0.00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13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05556E-6 -1.11111E-6 L -0.49184 0.000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01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34" name="Image 3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4500000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216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2880000"/>
            <a:ext cx="180000" cy="144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2880000"/>
            <a:ext cx="180000" cy="1440000"/>
          </a:xfrm>
          <a:prstGeom prst="rect">
            <a:avLst/>
          </a:prstGeom>
        </p:spPr>
      </p:pic>
      <p:pic>
        <p:nvPicPr>
          <p:cNvPr id="24" name="Image 2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3600000"/>
            <a:ext cx="180000" cy="1440000"/>
          </a:xfrm>
          <a:prstGeom prst="rect">
            <a:avLst/>
          </a:prstGeom>
        </p:spPr>
      </p:pic>
      <p:sp>
        <p:nvSpPr>
          <p:cNvPr id="28" name="ZoneTexte 27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il y a plus encore !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Image 2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3600000"/>
            <a:ext cx="18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609518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34" name="Image 3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4500000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216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2880000"/>
            <a:ext cx="180000" cy="144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2880000"/>
            <a:ext cx="180000" cy="1440000"/>
          </a:xfrm>
          <a:prstGeom prst="rect">
            <a:avLst/>
          </a:prstGeom>
        </p:spPr>
      </p:pic>
      <p:pic>
        <p:nvPicPr>
          <p:cNvPr id="24" name="Image 2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3600000"/>
            <a:ext cx="180000" cy="1440000"/>
          </a:xfrm>
          <a:prstGeom prst="rect">
            <a:avLst/>
          </a:prstGeom>
        </p:spPr>
      </p:pic>
      <p:pic>
        <p:nvPicPr>
          <p:cNvPr id="27" name="Image 2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3600000"/>
            <a:ext cx="180000" cy="1440000"/>
          </a:xfrm>
          <a:prstGeom prst="rect">
            <a:avLst/>
          </a:prstGeom>
        </p:spPr>
      </p:pic>
      <p:sp>
        <p:nvSpPr>
          <p:cNvPr id="26" name="ZoneTexte 25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4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31 181</a:t>
            </a:r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Difficile de faire plus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237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applause.wav"/>
          </p:stSnd>
        </p:sndAc>
      </p:transition>
    </mc:Choice>
    <mc:Fallback>
      <p:transition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0.35712 0.1025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47" y="511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77778E-7 -2.22222E-6 L 0.35903 -0.1104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51" y="-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sp>
        <p:nvSpPr>
          <p:cNvPr id="35" name="ZoneTexte 34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Enlever 3 allumettes pour former</a:t>
            </a:r>
          </a:p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plus petit nombre possible</a:t>
            </a:r>
            <a:endParaRPr lang="fr-FR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voir la solution</a:t>
            </a:r>
            <a:endParaRPr lang="fr-FR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39" name="Image 3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288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1800000" y="2160000"/>
            <a:ext cx="180000" cy="1440000"/>
          </a:xfrm>
          <a:prstGeom prst="rect">
            <a:avLst/>
          </a:prstGeom>
        </p:spPr>
      </p:pic>
      <p:pic>
        <p:nvPicPr>
          <p:cNvPr id="42" name="Image 4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6" name="Image 4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288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499743" y="2880000"/>
            <a:ext cx="18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278935"/>
      </p:ext>
    </p:extLst>
  </p:cSld>
  <p:clrMapOvr>
    <a:masterClrMapping/>
  </p:clrMapOvr>
  <p:transition>
    <p:push dir="d"/>
    <p:sndAc>
      <p:stSnd loop="1">
        <p:snd r:embed="rId2" name="tic tac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7" name="Image 2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1800000" y="2160000"/>
            <a:ext cx="180000" cy="1440000"/>
          </a:xfrm>
          <a:prstGeom prst="rect">
            <a:avLst/>
          </a:prstGeom>
        </p:spPr>
      </p:pic>
      <p:pic>
        <p:nvPicPr>
          <p:cNvPr id="26" name="Image 2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4499743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39" name="Image 3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288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2" name="Image 4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6" name="Image 45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288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499743" y="2880000"/>
            <a:ext cx="180000" cy="1440000"/>
          </a:xfrm>
          <a:prstGeom prst="rect">
            <a:avLst/>
          </a:prstGeom>
        </p:spPr>
      </p:pic>
      <p:sp>
        <p:nvSpPr>
          <p:cNvPr id="24" name="ZoneTexte 23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faut enlever ces 3 allumettes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324761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oneTexte 21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4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343</a:t>
            </a:r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Bravo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7" name="Image 2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1800000" y="2160000"/>
            <a:ext cx="180000" cy="1440000"/>
          </a:xfrm>
          <a:prstGeom prst="rect">
            <a:avLst/>
          </a:prstGeom>
        </p:spPr>
      </p:pic>
      <p:pic>
        <p:nvPicPr>
          <p:cNvPr id="26" name="Image 2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4500000" y="4320000"/>
            <a:ext cx="180000" cy="144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4499743" y="1440000"/>
            <a:ext cx="180000" cy="144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780000" y="2160000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2160000"/>
            <a:ext cx="180000" cy="144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220000" y="3600000"/>
            <a:ext cx="180000" cy="144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1440000"/>
            <a:ext cx="180000" cy="1440000"/>
          </a:xfrm>
          <a:prstGeom prst="rect">
            <a:avLst/>
          </a:prstGeom>
        </p:spPr>
      </p:pic>
      <p:pic>
        <p:nvPicPr>
          <p:cNvPr id="39" name="Image 3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2880000"/>
            <a:ext cx="180000" cy="1440000"/>
          </a:xfrm>
          <a:prstGeom prst="rect">
            <a:avLst/>
          </a:prstGeom>
        </p:spPr>
      </p:pic>
      <p:pic>
        <p:nvPicPr>
          <p:cNvPr id="40" name="Image 3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6480000" y="4320000"/>
            <a:ext cx="180000" cy="1440000"/>
          </a:xfrm>
          <a:prstGeom prst="rect">
            <a:avLst/>
          </a:prstGeom>
        </p:spPr>
      </p:pic>
      <p:pic>
        <p:nvPicPr>
          <p:cNvPr id="42" name="Image 4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1440000"/>
            <a:ext cx="180000" cy="1440000"/>
          </a:xfrm>
          <a:prstGeom prst="rect">
            <a:avLst/>
          </a:prstGeom>
        </p:spPr>
      </p:pic>
      <p:pic>
        <p:nvPicPr>
          <p:cNvPr id="46" name="Image 45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2880000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432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499743" y="2880000"/>
            <a:ext cx="180000" cy="1440000"/>
          </a:xfrm>
          <a:prstGeom prst="rect">
            <a:avLst/>
          </a:prstGeom>
        </p:spPr>
      </p:pic>
      <p:sp>
        <p:nvSpPr>
          <p:cNvPr id="24" name="ZoneTexte 23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50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applause.wav"/>
          </p:stSnd>
        </p:sndAc>
      </p:transition>
    </mc:Choice>
    <mc:Fallback>
      <p:transition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-0.00191 -0.3425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171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2.77778E-7 0.33079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52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644982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608721" y="2178491"/>
            <a:ext cx="216000" cy="1800000"/>
          </a:xfrm>
          <a:prstGeom prst="rect">
            <a:avLst/>
          </a:prstGeom>
        </p:spPr>
      </p:pic>
      <p:sp>
        <p:nvSpPr>
          <p:cNvPr id="36" name="ZoneTexte 35"/>
          <p:cNvSpPr txBox="1"/>
          <p:nvPr/>
        </p:nvSpPr>
        <p:spPr>
          <a:xfrm>
            <a:off x="4572000" y="6295334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4482000" y="4041491"/>
            <a:ext cx="216000" cy="1800000"/>
          </a:xfrm>
          <a:prstGeom prst="rect">
            <a:avLst/>
          </a:prstGeom>
        </p:spPr>
      </p:pic>
      <p:sp>
        <p:nvSpPr>
          <p:cNvPr id="26" name="ZoneTexte 25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déplaçant </a:t>
            </a:r>
            <a:r>
              <a:rPr lang="fr-FR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allumettes,</a:t>
            </a:r>
          </a:p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mettre la pièce en dehors de la pelle.</a:t>
            </a:r>
            <a:endParaRPr lang="fr-FR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Image 2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374457" y="2178491"/>
            <a:ext cx="216000" cy="180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482000" y="3078491"/>
            <a:ext cx="216000" cy="1800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160" y="2777043"/>
            <a:ext cx="908858" cy="907083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32000" y="6457334"/>
            <a:ext cx="962229" cy="323165"/>
          </a:xfrm>
          <a:prstGeom prst="rect">
            <a:avLst/>
          </a:prstGeom>
          <a:noFill/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PATAGON</a:t>
            </a:r>
          </a:p>
          <a:p>
            <a:pPr algn="ctr"/>
            <a:r>
              <a:rPr lang="fr-FR" sz="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DIAPORAMA</a:t>
            </a:r>
            <a:endParaRPr lang="fr-F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280168"/>
      </p:ext>
    </p:extLst>
  </p:cSld>
  <p:clrMapOvr>
    <a:masterClrMapping/>
  </p:clrMapOvr>
  <p:transition>
    <p:push dir="d"/>
    <p:sndAc>
      <p:stSnd loop="1">
        <p:snd r:embed="rId2" name="tic tac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644982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3608721" y="2178491"/>
            <a:ext cx="216000" cy="1800000"/>
          </a:xfrm>
          <a:prstGeom prst="rect">
            <a:avLst/>
          </a:prstGeom>
        </p:spPr>
      </p:pic>
      <p:pic>
        <p:nvPicPr>
          <p:cNvPr id="14" name="Image 1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4491589" y="3086610"/>
            <a:ext cx="216000" cy="180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4482000" y="4041491"/>
            <a:ext cx="216000" cy="1800000"/>
          </a:xfrm>
          <a:prstGeom prst="rect">
            <a:avLst/>
          </a:prstGeom>
        </p:spPr>
      </p:pic>
      <p:pic>
        <p:nvPicPr>
          <p:cNvPr id="27" name="Image 2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374457" y="2178491"/>
            <a:ext cx="216000" cy="1800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160" y="2777043"/>
            <a:ext cx="908858" cy="907083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4572000" y="6350209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faut déplacer ces 2 allumettes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281046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644982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3608721" y="2178491"/>
            <a:ext cx="216000" cy="1800000"/>
          </a:xfrm>
          <a:prstGeom prst="rect">
            <a:avLst/>
          </a:prstGeom>
        </p:spPr>
      </p:pic>
      <p:pic>
        <p:nvPicPr>
          <p:cNvPr id="14" name="Image 1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4491589" y="3086610"/>
            <a:ext cx="216000" cy="180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4482000" y="4041491"/>
            <a:ext cx="216000" cy="1800000"/>
          </a:xfrm>
          <a:prstGeom prst="rect">
            <a:avLst/>
          </a:prstGeom>
        </p:spPr>
      </p:pic>
      <p:pic>
        <p:nvPicPr>
          <p:cNvPr id="27" name="Image 2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374457" y="2178491"/>
            <a:ext cx="216000" cy="1800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160" y="2777043"/>
            <a:ext cx="908858" cy="907083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4572000" y="6350209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Bravo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62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applause.wav"/>
          </p:stSnd>
        </p:sndAc>
      </p:transition>
    </mc:Choice>
    <mc:Fallback>
      <p:transition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0.09844 -0.001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-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29723 0.267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1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6399" y="1548000"/>
            <a:ext cx="8360229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" name="Image 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720000" y="2700000"/>
            <a:ext cx="108000" cy="1080000"/>
          </a:xfrm>
          <a:prstGeom prst="rect">
            <a:avLst/>
          </a:prstGeom>
        </p:spPr>
      </p:pic>
      <p:pic>
        <p:nvPicPr>
          <p:cNvPr id="6" name="Image 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1260000" y="3240000"/>
            <a:ext cx="108000" cy="1080000"/>
          </a:xfrm>
          <a:prstGeom prst="rect">
            <a:avLst/>
          </a:prstGeom>
        </p:spPr>
      </p:pic>
      <p:pic>
        <p:nvPicPr>
          <p:cNvPr id="13" name="Image 12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1800000" y="2700000"/>
            <a:ext cx="108000" cy="1080000"/>
          </a:xfrm>
          <a:prstGeom prst="rect">
            <a:avLst/>
          </a:prstGeom>
        </p:spPr>
      </p:pic>
      <p:pic>
        <p:nvPicPr>
          <p:cNvPr id="14" name="Image 1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3780000" y="2160000"/>
            <a:ext cx="108000" cy="1080000"/>
          </a:xfrm>
          <a:prstGeom prst="rect">
            <a:avLst/>
          </a:prstGeom>
        </p:spPr>
      </p:pic>
      <p:pic>
        <p:nvPicPr>
          <p:cNvPr id="15" name="Image 1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2700000">
            <a:off x="2520000" y="3240000"/>
            <a:ext cx="108000" cy="1080000"/>
          </a:xfrm>
          <a:prstGeom prst="rect">
            <a:avLst/>
          </a:prstGeom>
        </p:spPr>
      </p:pic>
      <p:pic>
        <p:nvPicPr>
          <p:cNvPr id="16" name="Image 1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3780000" y="3240000"/>
            <a:ext cx="108000" cy="1080000"/>
          </a:xfrm>
          <a:prstGeom prst="rect">
            <a:avLst/>
          </a:prstGeom>
        </p:spPr>
      </p:pic>
      <p:pic>
        <p:nvPicPr>
          <p:cNvPr id="18" name="Image 17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6299998" y="3240000"/>
            <a:ext cx="108000" cy="1080000"/>
          </a:xfrm>
          <a:prstGeom prst="rect">
            <a:avLst/>
          </a:prstGeom>
        </p:spPr>
      </p:pic>
      <p:pic>
        <p:nvPicPr>
          <p:cNvPr id="19" name="Image 1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7740000" y="3240000"/>
            <a:ext cx="108000" cy="1080000"/>
          </a:xfrm>
          <a:prstGeom prst="rect">
            <a:avLst/>
          </a:prstGeom>
        </p:spPr>
      </p:pic>
      <p:pic>
        <p:nvPicPr>
          <p:cNvPr id="20" name="Image 1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3780000" y="4320000"/>
            <a:ext cx="108000" cy="1080000"/>
          </a:xfrm>
          <a:prstGeom prst="rect">
            <a:avLst/>
          </a:prstGeom>
        </p:spPr>
      </p:pic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1800000" y="3780000"/>
            <a:ext cx="108000" cy="108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3240000" y="2700000"/>
            <a:ext cx="108000" cy="1080000"/>
          </a:xfrm>
          <a:prstGeom prst="rect">
            <a:avLst/>
          </a:prstGeom>
        </p:spPr>
      </p:pic>
      <p:pic>
        <p:nvPicPr>
          <p:cNvPr id="26" name="Image 2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4320000" y="2700000"/>
            <a:ext cx="108000" cy="1080000"/>
          </a:xfrm>
          <a:prstGeom prst="rect">
            <a:avLst/>
          </a:prstGeom>
        </p:spPr>
      </p:pic>
      <p:pic>
        <p:nvPicPr>
          <p:cNvPr id="27" name="Image 2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2700000">
            <a:off x="2520000" y="3240000"/>
            <a:ext cx="108000" cy="1080000"/>
          </a:xfrm>
          <a:prstGeom prst="rect">
            <a:avLst/>
          </a:prstGeom>
        </p:spPr>
      </p:pic>
      <p:pic>
        <p:nvPicPr>
          <p:cNvPr id="28" name="Image 27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5040000" y="3420000"/>
            <a:ext cx="108000" cy="108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5039999" y="3060000"/>
            <a:ext cx="108000" cy="1080000"/>
          </a:xfrm>
          <a:prstGeom prst="rect">
            <a:avLst/>
          </a:prstGeom>
        </p:spPr>
      </p:pic>
      <p:sp>
        <p:nvSpPr>
          <p:cNvPr id="30" name="ZoneTexte 29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Déplacez 2 cigarettes pour</a:t>
            </a:r>
          </a:p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l’opération soit juste</a:t>
            </a:r>
            <a:endParaRPr lang="fr-FR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5760000" y="2700000"/>
            <a:ext cx="108000" cy="108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6840000" y="2700000"/>
            <a:ext cx="108000" cy="108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7200000" y="2700000"/>
            <a:ext cx="108000" cy="1080000"/>
          </a:xfrm>
          <a:prstGeom prst="rect">
            <a:avLst/>
          </a:prstGeom>
        </p:spPr>
      </p:pic>
      <p:pic>
        <p:nvPicPr>
          <p:cNvPr id="35" name="Image 3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4320000" y="3780000"/>
            <a:ext cx="108000" cy="1080000"/>
          </a:xfrm>
          <a:prstGeom prst="rect">
            <a:avLst/>
          </a:prstGeom>
        </p:spPr>
      </p:pic>
      <p:pic>
        <p:nvPicPr>
          <p:cNvPr id="37" name="Image 3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8280000" y="3780000"/>
            <a:ext cx="108000" cy="1080000"/>
          </a:xfrm>
          <a:prstGeom prst="rect">
            <a:avLst/>
          </a:prstGeom>
        </p:spPr>
      </p:pic>
      <p:pic>
        <p:nvPicPr>
          <p:cNvPr id="38" name="Image 37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7200000" y="3780000"/>
            <a:ext cx="108000" cy="1080000"/>
          </a:xfrm>
          <a:prstGeom prst="rect">
            <a:avLst/>
          </a:prstGeom>
        </p:spPr>
      </p:pic>
      <p:pic>
        <p:nvPicPr>
          <p:cNvPr id="39" name="Image 3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6839996" y="3780000"/>
            <a:ext cx="108000" cy="108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7741371" y="2160000"/>
            <a:ext cx="108000" cy="1080000"/>
          </a:xfrm>
          <a:prstGeom prst="rect">
            <a:avLst/>
          </a:prstGeom>
        </p:spPr>
      </p:pic>
      <p:pic>
        <p:nvPicPr>
          <p:cNvPr id="43" name="Image 42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7740000" y="4320000"/>
            <a:ext cx="108000" cy="1080000"/>
          </a:xfrm>
          <a:prstGeom prst="rect">
            <a:avLst/>
          </a:prstGeom>
        </p:spPr>
      </p:pic>
      <p:sp>
        <p:nvSpPr>
          <p:cNvPr id="44" name="ZoneTexte 43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voir la solution</a:t>
            </a:r>
            <a:endParaRPr lang="fr-FR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481934"/>
      </p:ext>
    </p:extLst>
  </p:cSld>
  <p:clrMapOvr>
    <a:masterClrMapping/>
  </p:clrMapOvr>
  <p:transition>
    <p:push dir="d"/>
    <p:sndAc>
      <p:stSnd loop="1">
        <p:snd r:embed="rId2" name="tic tac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6399" y="1548000"/>
            <a:ext cx="8360229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44" name="Image 43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00000" y="3780000"/>
            <a:ext cx="108000" cy="1080000"/>
          </a:xfrm>
          <a:prstGeom prst="rect">
            <a:avLst/>
          </a:prstGeom>
        </p:spPr>
      </p:pic>
      <p:pic>
        <p:nvPicPr>
          <p:cNvPr id="5" name="Image 4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00000" y="2700000"/>
            <a:ext cx="108000" cy="1080000"/>
          </a:xfrm>
          <a:prstGeom prst="rect">
            <a:avLst/>
          </a:prstGeom>
        </p:spPr>
      </p:pic>
      <p:pic>
        <p:nvPicPr>
          <p:cNvPr id="2" name="Image 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720000" y="2700000"/>
            <a:ext cx="108000" cy="1080000"/>
          </a:xfrm>
          <a:prstGeom prst="rect">
            <a:avLst/>
          </a:prstGeom>
        </p:spPr>
      </p:pic>
      <p:pic>
        <p:nvPicPr>
          <p:cNvPr id="6" name="Image 5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1260000" y="3240000"/>
            <a:ext cx="108000" cy="1080000"/>
          </a:xfrm>
          <a:prstGeom prst="rect">
            <a:avLst/>
          </a:prstGeom>
        </p:spPr>
      </p:pic>
      <p:pic>
        <p:nvPicPr>
          <p:cNvPr id="14" name="Image 1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3780000" y="2160000"/>
            <a:ext cx="108000" cy="1080000"/>
          </a:xfrm>
          <a:prstGeom prst="rect">
            <a:avLst/>
          </a:prstGeom>
        </p:spPr>
      </p:pic>
      <p:pic>
        <p:nvPicPr>
          <p:cNvPr id="15" name="Image 1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2700000">
            <a:off x="2520000" y="3240000"/>
            <a:ext cx="108000" cy="1080000"/>
          </a:xfrm>
          <a:prstGeom prst="rect">
            <a:avLst/>
          </a:prstGeom>
        </p:spPr>
      </p:pic>
      <p:pic>
        <p:nvPicPr>
          <p:cNvPr id="16" name="Image 15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3780000" y="3240000"/>
            <a:ext cx="108000" cy="1080000"/>
          </a:xfrm>
          <a:prstGeom prst="rect">
            <a:avLst/>
          </a:prstGeom>
        </p:spPr>
      </p:pic>
      <p:pic>
        <p:nvPicPr>
          <p:cNvPr id="18" name="Image 1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6299998" y="3240000"/>
            <a:ext cx="108000" cy="1080000"/>
          </a:xfrm>
          <a:prstGeom prst="rect">
            <a:avLst/>
          </a:prstGeom>
        </p:spPr>
      </p:pic>
      <p:pic>
        <p:nvPicPr>
          <p:cNvPr id="19" name="Image 1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7740000" y="3240000"/>
            <a:ext cx="108000" cy="1080000"/>
          </a:xfrm>
          <a:prstGeom prst="rect">
            <a:avLst/>
          </a:prstGeom>
        </p:spPr>
      </p:pic>
      <p:pic>
        <p:nvPicPr>
          <p:cNvPr id="20" name="Image 1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3780000" y="4320000"/>
            <a:ext cx="108000" cy="1080000"/>
          </a:xfrm>
          <a:prstGeom prst="rect">
            <a:avLst/>
          </a:prstGeom>
        </p:spPr>
      </p:pic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1800000" y="3780000"/>
            <a:ext cx="108000" cy="108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3240000" y="2700000"/>
            <a:ext cx="108000" cy="1080000"/>
          </a:xfrm>
          <a:prstGeom prst="rect">
            <a:avLst/>
          </a:prstGeom>
        </p:spPr>
      </p:pic>
      <p:pic>
        <p:nvPicPr>
          <p:cNvPr id="26" name="Image 25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4320000" y="2700000"/>
            <a:ext cx="108000" cy="1080000"/>
          </a:xfrm>
          <a:prstGeom prst="rect">
            <a:avLst/>
          </a:prstGeom>
        </p:spPr>
      </p:pic>
      <p:pic>
        <p:nvPicPr>
          <p:cNvPr id="27" name="Image 2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2700000">
            <a:off x="2520000" y="3240000"/>
            <a:ext cx="108000" cy="1080000"/>
          </a:xfrm>
          <a:prstGeom prst="rect">
            <a:avLst/>
          </a:prstGeom>
        </p:spPr>
      </p:pic>
      <p:pic>
        <p:nvPicPr>
          <p:cNvPr id="28" name="Image 2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5040000" y="3420000"/>
            <a:ext cx="108000" cy="108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5039999" y="3060000"/>
            <a:ext cx="108000" cy="108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5760000" y="2700000"/>
            <a:ext cx="108000" cy="108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6840000" y="2700000"/>
            <a:ext cx="108000" cy="108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7200000" y="2700000"/>
            <a:ext cx="108000" cy="1080000"/>
          </a:xfrm>
          <a:prstGeom prst="rect">
            <a:avLst/>
          </a:prstGeom>
        </p:spPr>
      </p:pic>
      <p:pic>
        <p:nvPicPr>
          <p:cNvPr id="35" name="Image 3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4320000" y="3780000"/>
            <a:ext cx="108000" cy="1080000"/>
          </a:xfrm>
          <a:prstGeom prst="rect">
            <a:avLst/>
          </a:prstGeom>
        </p:spPr>
      </p:pic>
      <p:pic>
        <p:nvPicPr>
          <p:cNvPr id="37" name="Image 3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8280000" y="3780000"/>
            <a:ext cx="108000" cy="1080000"/>
          </a:xfrm>
          <a:prstGeom prst="rect">
            <a:avLst/>
          </a:prstGeom>
        </p:spPr>
      </p:pic>
      <p:pic>
        <p:nvPicPr>
          <p:cNvPr id="39" name="Image 3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6839996" y="3780000"/>
            <a:ext cx="108000" cy="108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7741371" y="2160000"/>
            <a:ext cx="108000" cy="1080000"/>
          </a:xfrm>
          <a:prstGeom prst="rect">
            <a:avLst/>
          </a:prstGeom>
        </p:spPr>
      </p:pic>
      <p:pic>
        <p:nvPicPr>
          <p:cNvPr id="43" name="Image 4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7740000" y="4320000"/>
            <a:ext cx="108000" cy="1080000"/>
          </a:xfrm>
          <a:prstGeom prst="rect">
            <a:avLst/>
          </a:prstGeom>
        </p:spPr>
      </p:pic>
      <p:sp>
        <p:nvSpPr>
          <p:cNvPr id="34" name="ZoneTexte 33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faut déplacer ces 2 cigarettes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773655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6399" y="1548000"/>
            <a:ext cx="8360229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44" name="Image 43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00000" y="3780000"/>
            <a:ext cx="108000" cy="1080000"/>
          </a:xfrm>
          <a:prstGeom prst="rect">
            <a:avLst/>
          </a:prstGeom>
        </p:spPr>
      </p:pic>
      <p:pic>
        <p:nvPicPr>
          <p:cNvPr id="5" name="Image 4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00000" y="2700000"/>
            <a:ext cx="108000" cy="1080000"/>
          </a:xfrm>
          <a:prstGeom prst="rect">
            <a:avLst/>
          </a:prstGeom>
        </p:spPr>
      </p:pic>
      <p:pic>
        <p:nvPicPr>
          <p:cNvPr id="2" name="Image 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720000" y="2700000"/>
            <a:ext cx="108000" cy="1080000"/>
          </a:xfrm>
          <a:prstGeom prst="rect">
            <a:avLst/>
          </a:prstGeom>
        </p:spPr>
      </p:pic>
      <p:pic>
        <p:nvPicPr>
          <p:cNvPr id="6" name="Image 5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1260000" y="3240000"/>
            <a:ext cx="108000" cy="1080000"/>
          </a:xfrm>
          <a:prstGeom prst="rect">
            <a:avLst/>
          </a:prstGeom>
        </p:spPr>
      </p:pic>
      <p:pic>
        <p:nvPicPr>
          <p:cNvPr id="14" name="Image 1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3780000" y="2160000"/>
            <a:ext cx="108000" cy="1080000"/>
          </a:xfrm>
          <a:prstGeom prst="rect">
            <a:avLst/>
          </a:prstGeom>
        </p:spPr>
      </p:pic>
      <p:pic>
        <p:nvPicPr>
          <p:cNvPr id="15" name="Image 1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2700000">
            <a:off x="2520000" y="3240000"/>
            <a:ext cx="108000" cy="1080000"/>
          </a:xfrm>
          <a:prstGeom prst="rect">
            <a:avLst/>
          </a:prstGeom>
        </p:spPr>
      </p:pic>
      <p:pic>
        <p:nvPicPr>
          <p:cNvPr id="16" name="Image 15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3780000" y="3240000"/>
            <a:ext cx="108000" cy="1080000"/>
          </a:xfrm>
          <a:prstGeom prst="rect">
            <a:avLst/>
          </a:prstGeom>
        </p:spPr>
      </p:pic>
      <p:pic>
        <p:nvPicPr>
          <p:cNvPr id="18" name="Image 1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6299998" y="3240000"/>
            <a:ext cx="108000" cy="1080000"/>
          </a:xfrm>
          <a:prstGeom prst="rect">
            <a:avLst/>
          </a:prstGeom>
        </p:spPr>
      </p:pic>
      <p:pic>
        <p:nvPicPr>
          <p:cNvPr id="19" name="Image 1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7740000" y="3240000"/>
            <a:ext cx="108000" cy="1080000"/>
          </a:xfrm>
          <a:prstGeom prst="rect">
            <a:avLst/>
          </a:prstGeom>
        </p:spPr>
      </p:pic>
      <p:pic>
        <p:nvPicPr>
          <p:cNvPr id="20" name="Image 1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3780000" y="4320000"/>
            <a:ext cx="108000" cy="1080000"/>
          </a:xfrm>
          <a:prstGeom prst="rect">
            <a:avLst/>
          </a:prstGeom>
        </p:spPr>
      </p:pic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1800000" y="3780000"/>
            <a:ext cx="108000" cy="108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3240000" y="2700000"/>
            <a:ext cx="108000" cy="1080000"/>
          </a:xfrm>
          <a:prstGeom prst="rect">
            <a:avLst/>
          </a:prstGeom>
        </p:spPr>
      </p:pic>
      <p:pic>
        <p:nvPicPr>
          <p:cNvPr id="26" name="Image 25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4320000" y="2700000"/>
            <a:ext cx="108000" cy="1080000"/>
          </a:xfrm>
          <a:prstGeom prst="rect">
            <a:avLst/>
          </a:prstGeom>
        </p:spPr>
      </p:pic>
      <p:pic>
        <p:nvPicPr>
          <p:cNvPr id="27" name="Image 2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2700000">
            <a:off x="2520000" y="3240000"/>
            <a:ext cx="108000" cy="1080000"/>
          </a:xfrm>
          <a:prstGeom prst="rect">
            <a:avLst/>
          </a:prstGeom>
        </p:spPr>
      </p:pic>
      <p:pic>
        <p:nvPicPr>
          <p:cNvPr id="28" name="Image 2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5040000" y="3420000"/>
            <a:ext cx="108000" cy="108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5039999" y="3060000"/>
            <a:ext cx="108000" cy="108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5760000" y="2700000"/>
            <a:ext cx="108000" cy="1080000"/>
          </a:xfrm>
          <a:prstGeom prst="rect">
            <a:avLst/>
          </a:prstGeom>
        </p:spPr>
      </p:pic>
      <p:pic>
        <p:nvPicPr>
          <p:cNvPr id="32" name="Image 3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6840000" y="2700000"/>
            <a:ext cx="108000" cy="1080000"/>
          </a:xfrm>
          <a:prstGeom prst="rect">
            <a:avLst/>
          </a:prstGeom>
        </p:spPr>
      </p:pic>
      <p:pic>
        <p:nvPicPr>
          <p:cNvPr id="33" name="Image 3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7200000" y="2700000"/>
            <a:ext cx="108000" cy="1080000"/>
          </a:xfrm>
          <a:prstGeom prst="rect">
            <a:avLst/>
          </a:prstGeom>
        </p:spPr>
      </p:pic>
      <p:pic>
        <p:nvPicPr>
          <p:cNvPr id="35" name="Image 3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4320000" y="3780000"/>
            <a:ext cx="108000" cy="1080000"/>
          </a:xfrm>
          <a:prstGeom prst="rect">
            <a:avLst/>
          </a:prstGeom>
        </p:spPr>
      </p:pic>
      <p:pic>
        <p:nvPicPr>
          <p:cNvPr id="37" name="Image 3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8280000" y="3780000"/>
            <a:ext cx="108000" cy="1080000"/>
          </a:xfrm>
          <a:prstGeom prst="rect">
            <a:avLst/>
          </a:prstGeom>
        </p:spPr>
      </p:pic>
      <p:pic>
        <p:nvPicPr>
          <p:cNvPr id="39" name="Image 3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>
            <a:off x="6839996" y="3780000"/>
            <a:ext cx="108000" cy="1080000"/>
          </a:xfrm>
          <a:prstGeom prst="rect">
            <a:avLst/>
          </a:prstGeom>
        </p:spPr>
      </p:pic>
      <p:pic>
        <p:nvPicPr>
          <p:cNvPr id="41" name="Image 4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7741371" y="2160000"/>
            <a:ext cx="108000" cy="1080000"/>
          </a:xfrm>
          <a:prstGeom prst="rect">
            <a:avLst/>
          </a:prstGeom>
        </p:spPr>
      </p:pic>
      <p:pic>
        <p:nvPicPr>
          <p:cNvPr id="43" name="Image 4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0" r="42728"/>
          <a:stretch/>
        </p:blipFill>
        <p:spPr>
          <a:xfrm rot="-5400000">
            <a:off x="7740000" y="4320000"/>
            <a:ext cx="108000" cy="1080000"/>
          </a:xfrm>
          <a:prstGeom prst="rect">
            <a:avLst/>
          </a:prstGeom>
        </p:spPr>
      </p:pic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4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x 9 = 45     </a:t>
            </a:r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Bravo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03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applause.wav"/>
          </p:stSnd>
        </p:sndAc>
      </p:transition>
    </mc:Choice>
    <mc:Fallback>
      <p:transition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06215 -0.0761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8" y="-38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5400000">
                                      <p:cBhvr>
                                        <p:cTn id="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-1.11111E-6 L -0.65052 0.078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535" y="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000" y="1656000"/>
            <a:ext cx="8797745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360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à coins arrondis 9"/>
          <p:cNvSpPr/>
          <p:nvPr/>
        </p:nvSpPr>
        <p:spPr>
          <a:xfrm>
            <a:off x="1368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à coins arrondis 10"/>
          <p:cNvSpPr/>
          <p:nvPr/>
        </p:nvSpPr>
        <p:spPr>
          <a:xfrm>
            <a:off x="2376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/>
          <p:cNvSpPr/>
          <p:nvPr/>
        </p:nvSpPr>
        <p:spPr>
          <a:xfrm>
            <a:off x="3384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à coins arrondis 12"/>
          <p:cNvSpPr/>
          <p:nvPr/>
        </p:nvSpPr>
        <p:spPr>
          <a:xfrm>
            <a:off x="4392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à coins arrondis 17"/>
          <p:cNvSpPr/>
          <p:nvPr/>
        </p:nvSpPr>
        <p:spPr>
          <a:xfrm rot="5400000">
            <a:off x="-36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à coins arrondis 18"/>
          <p:cNvSpPr/>
          <p:nvPr/>
        </p:nvSpPr>
        <p:spPr>
          <a:xfrm rot="5400000">
            <a:off x="-3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à coins arrondis 20"/>
          <p:cNvSpPr/>
          <p:nvPr/>
        </p:nvSpPr>
        <p:spPr>
          <a:xfrm rot="5400000">
            <a:off x="756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à coins arrondis 21"/>
          <p:cNvSpPr/>
          <p:nvPr/>
        </p:nvSpPr>
        <p:spPr>
          <a:xfrm rot="5400000">
            <a:off x="75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à coins arrondis 22"/>
          <p:cNvSpPr/>
          <p:nvPr/>
        </p:nvSpPr>
        <p:spPr>
          <a:xfrm>
            <a:off x="360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à coins arrondis 23"/>
          <p:cNvSpPr/>
          <p:nvPr/>
        </p:nvSpPr>
        <p:spPr>
          <a:xfrm>
            <a:off x="360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à coins arrondis 25"/>
          <p:cNvSpPr/>
          <p:nvPr/>
        </p:nvSpPr>
        <p:spPr>
          <a:xfrm>
            <a:off x="5400000" y="399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à coins arrondis 26"/>
          <p:cNvSpPr/>
          <p:nvPr/>
        </p:nvSpPr>
        <p:spPr>
          <a:xfrm>
            <a:off x="5400000" y="378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à coins arrondis 28"/>
          <p:cNvSpPr/>
          <p:nvPr/>
        </p:nvSpPr>
        <p:spPr>
          <a:xfrm rot="5400000">
            <a:off x="6048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à coins arrondis 29"/>
          <p:cNvSpPr/>
          <p:nvPr/>
        </p:nvSpPr>
        <p:spPr>
          <a:xfrm rot="5400000">
            <a:off x="6048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à coins arrondis 30"/>
          <p:cNvSpPr/>
          <p:nvPr/>
        </p:nvSpPr>
        <p:spPr>
          <a:xfrm rot="5400000">
            <a:off x="6372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à coins arrondis 31"/>
          <p:cNvSpPr/>
          <p:nvPr/>
        </p:nvSpPr>
        <p:spPr>
          <a:xfrm rot="5400000">
            <a:off x="7380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à coins arrondis 33"/>
          <p:cNvSpPr/>
          <p:nvPr/>
        </p:nvSpPr>
        <p:spPr>
          <a:xfrm>
            <a:off x="1368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à coins arrondis 34"/>
          <p:cNvSpPr/>
          <p:nvPr/>
        </p:nvSpPr>
        <p:spPr>
          <a:xfrm rot="5400000">
            <a:off x="1764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à coins arrondis 35"/>
          <p:cNvSpPr/>
          <p:nvPr/>
        </p:nvSpPr>
        <p:spPr>
          <a:xfrm rot="5400000">
            <a:off x="9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à coins arrondis 36"/>
          <p:cNvSpPr/>
          <p:nvPr/>
        </p:nvSpPr>
        <p:spPr>
          <a:xfrm>
            <a:off x="1368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à coins arrondis 37"/>
          <p:cNvSpPr/>
          <p:nvPr/>
        </p:nvSpPr>
        <p:spPr>
          <a:xfrm>
            <a:off x="3384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Rectangle à coins arrondis 39"/>
          <p:cNvSpPr/>
          <p:nvPr/>
        </p:nvSpPr>
        <p:spPr>
          <a:xfrm>
            <a:off x="3384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Rectangle à coins arrondis 40"/>
          <p:cNvSpPr/>
          <p:nvPr/>
        </p:nvSpPr>
        <p:spPr>
          <a:xfrm rot="5400000">
            <a:off x="2988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Rectangle à coins arrondis 41"/>
          <p:cNvSpPr/>
          <p:nvPr/>
        </p:nvSpPr>
        <p:spPr>
          <a:xfrm rot="5400000">
            <a:off x="3780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à coins arrondis 42"/>
          <p:cNvSpPr/>
          <p:nvPr/>
        </p:nvSpPr>
        <p:spPr>
          <a:xfrm rot="5400000">
            <a:off x="3996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Rectangle à coins arrondis 43"/>
          <p:cNvSpPr/>
          <p:nvPr/>
        </p:nvSpPr>
        <p:spPr>
          <a:xfrm rot="5400000">
            <a:off x="399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Rectangle à coins arrondis 44"/>
          <p:cNvSpPr/>
          <p:nvPr/>
        </p:nvSpPr>
        <p:spPr>
          <a:xfrm rot="5400000">
            <a:off x="4788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à coins arrondis 45"/>
          <p:cNvSpPr/>
          <p:nvPr/>
        </p:nvSpPr>
        <p:spPr>
          <a:xfrm rot="5400000">
            <a:off x="4788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Rectangle à coins arrondis 46"/>
          <p:cNvSpPr/>
          <p:nvPr/>
        </p:nvSpPr>
        <p:spPr>
          <a:xfrm>
            <a:off x="4392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Rectangle à coins arrondis 47"/>
          <p:cNvSpPr/>
          <p:nvPr/>
        </p:nvSpPr>
        <p:spPr>
          <a:xfrm>
            <a:off x="4392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à coins arrondis 48"/>
          <p:cNvSpPr/>
          <p:nvPr/>
        </p:nvSpPr>
        <p:spPr>
          <a:xfrm rot="5400000">
            <a:off x="7164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Rectangle à coins arrondis 49"/>
          <p:cNvSpPr/>
          <p:nvPr/>
        </p:nvSpPr>
        <p:spPr>
          <a:xfrm rot="5400000">
            <a:off x="8172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à coins arrondis 50"/>
          <p:cNvSpPr/>
          <p:nvPr/>
        </p:nvSpPr>
        <p:spPr>
          <a:xfrm rot="5400000">
            <a:off x="63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à coins arrondis 51"/>
          <p:cNvSpPr/>
          <p:nvPr/>
        </p:nvSpPr>
        <p:spPr>
          <a:xfrm rot="5400000">
            <a:off x="7164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à coins arrondis 52"/>
          <p:cNvSpPr/>
          <p:nvPr/>
        </p:nvSpPr>
        <p:spPr>
          <a:xfrm rot="5400000">
            <a:off x="7380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à coins arrondis 53"/>
          <p:cNvSpPr/>
          <p:nvPr/>
        </p:nvSpPr>
        <p:spPr>
          <a:xfrm rot="5400000">
            <a:off x="81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Rectangle à coins arrondis 54"/>
          <p:cNvSpPr/>
          <p:nvPr/>
        </p:nvSpPr>
        <p:spPr>
          <a:xfrm>
            <a:off x="6768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Rectangle à coins arrondis 55"/>
          <p:cNvSpPr/>
          <p:nvPr/>
        </p:nvSpPr>
        <p:spPr>
          <a:xfrm>
            <a:off x="6768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Rectangle à coins arrondis 56"/>
          <p:cNvSpPr/>
          <p:nvPr/>
        </p:nvSpPr>
        <p:spPr>
          <a:xfrm>
            <a:off x="7776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Rectangle à coins arrondis 57"/>
          <p:cNvSpPr/>
          <p:nvPr/>
        </p:nvSpPr>
        <p:spPr>
          <a:xfrm>
            <a:off x="7776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ZoneTexte 58"/>
          <p:cNvSpPr txBox="1"/>
          <p:nvPr/>
        </p:nvSpPr>
        <p:spPr>
          <a:xfrm>
            <a:off x="179999" y="467442"/>
            <a:ext cx="8797745" cy="82855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Déplacez 2 bâtons pour que l’égalité </a:t>
            </a:r>
            <a:r>
              <a:rPr lang="fr-FR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soit </a:t>
            </a:r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juste</a:t>
            </a:r>
            <a:endParaRPr lang="fr-FR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ZoneTexte 59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voir la solution</a:t>
            </a:r>
            <a:endParaRPr lang="fr-FR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675217"/>
      </p:ext>
    </p:extLst>
  </p:cSld>
  <p:clrMapOvr>
    <a:masterClrMapping/>
  </p:clrMapOvr>
  <p:transition>
    <p:push dir="d"/>
    <p:sndAc>
      <p:stSnd loop="1">
        <p:snd r:embed="rId2" name="tic tac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000" y="1656000"/>
            <a:ext cx="8797745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360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à coins arrondis 9"/>
          <p:cNvSpPr/>
          <p:nvPr/>
        </p:nvSpPr>
        <p:spPr>
          <a:xfrm>
            <a:off x="1368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à coins arrondis 10"/>
          <p:cNvSpPr/>
          <p:nvPr/>
        </p:nvSpPr>
        <p:spPr>
          <a:xfrm>
            <a:off x="2376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/>
          <p:cNvSpPr/>
          <p:nvPr/>
        </p:nvSpPr>
        <p:spPr>
          <a:xfrm>
            <a:off x="3384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à coins arrondis 12"/>
          <p:cNvSpPr/>
          <p:nvPr/>
        </p:nvSpPr>
        <p:spPr>
          <a:xfrm>
            <a:off x="4392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à coins arrondis 17"/>
          <p:cNvSpPr/>
          <p:nvPr/>
        </p:nvSpPr>
        <p:spPr>
          <a:xfrm rot="5400000">
            <a:off x="-36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à coins arrondis 18"/>
          <p:cNvSpPr/>
          <p:nvPr/>
        </p:nvSpPr>
        <p:spPr>
          <a:xfrm rot="5400000">
            <a:off x="-3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à coins arrondis 21"/>
          <p:cNvSpPr/>
          <p:nvPr/>
        </p:nvSpPr>
        <p:spPr>
          <a:xfrm rot="5400000">
            <a:off x="75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à coins arrondis 22"/>
          <p:cNvSpPr/>
          <p:nvPr/>
        </p:nvSpPr>
        <p:spPr>
          <a:xfrm>
            <a:off x="360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à coins arrondis 23"/>
          <p:cNvSpPr/>
          <p:nvPr/>
        </p:nvSpPr>
        <p:spPr>
          <a:xfrm>
            <a:off x="360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à coins arrondis 25"/>
          <p:cNvSpPr/>
          <p:nvPr/>
        </p:nvSpPr>
        <p:spPr>
          <a:xfrm>
            <a:off x="5400000" y="399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à coins arrondis 26"/>
          <p:cNvSpPr/>
          <p:nvPr/>
        </p:nvSpPr>
        <p:spPr>
          <a:xfrm>
            <a:off x="5400000" y="378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à coins arrondis 28"/>
          <p:cNvSpPr/>
          <p:nvPr/>
        </p:nvSpPr>
        <p:spPr>
          <a:xfrm rot="5400000">
            <a:off x="6048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à coins arrondis 29"/>
          <p:cNvSpPr/>
          <p:nvPr/>
        </p:nvSpPr>
        <p:spPr>
          <a:xfrm rot="5400000">
            <a:off x="6048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à coins arrondis 30"/>
          <p:cNvSpPr/>
          <p:nvPr/>
        </p:nvSpPr>
        <p:spPr>
          <a:xfrm rot="5400000">
            <a:off x="6372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à coins arrondis 31"/>
          <p:cNvSpPr/>
          <p:nvPr/>
        </p:nvSpPr>
        <p:spPr>
          <a:xfrm rot="5400000">
            <a:off x="7380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à coins arrondis 33"/>
          <p:cNvSpPr/>
          <p:nvPr/>
        </p:nvSpPr>
        <p:spPr>
          <a:xfrm>
            <a:off x="1368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à coins arrondis 34"/>
          <p:cNvSpPr/>
          <p:nvPr/>
        </p:nvSpPr>
        <p:spPr>
          <a:xfrm rot="5400000">
            <a:off x="1764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à coins arrondis 35"/>
          <p:cNvSpPr/>
          <p:nvPr/>
        </p:nvSpPr>
        <p:spPr>
          <a:xfrm rot="5400000">
            <a:off x="9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à coins arrondis 36"/>
          <p:cNvSpPr/>
          <p:nvPr/>
        </p:nvSpPr>
        <p:spPr>
          <a:xfrm>
            <a:off x="1368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à coins arrondis 37"/>
          <p:cNvSpPr/>
          <p:nvPr/>
        </p:nvSpPr>
        <p:spPr>
          <a:xfrm>
            <a:off x="3384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Rectangle à coins arrondis 39"/>
          <p:cNvSpPr/>
          <p:nvPr/>
        </p:nvSpPr>
        <p:spPr>
          <a:xfrm>
            <a:off x="3384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Rectangle à coins arrondis 41"/>
          <p:cNvSpPr/>
          <p:nvPr/>
        </p:nvSpPr>
        <p:spPr>
          <a:xfrm rot="5400000">
            <a:off x="3780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à coins arrondis 42"/>
          <p:cNvSpPr/>
          <p:nvPr/>
        </p:nvSpPr>
        <p:spPr>
          <a:xfrm rot="5400000">
            <a:off x="3996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Rectangle à coins arrondis 43"/>
          <p:cNvSpPr/>
          <p:nvPr/>
        </p:nvSpPr>
        <p:spPr>
          <a:xfrm rot="5400000">
            <a:off x="399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Rectangle à coins arrondis 44"/>
          <p:cNvSpPr/>
          <p:nvPr/>
        </p:nvSpPr>
        <p:spPr>
          <a:xfrm rot="5400000">
            <a:off x="4788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à coins arrondis 45"/>
          <p:cNvSpPr/>
          <p:nvPr/>
        </p:nvSpPr>
        <p:spPr>
          <a:xfrm rot="5400000">
            <a:off x="4788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Rectangle à coins arrondis 46"/>
          <p:cNvSpPr/>
          <p:nvPr/>
        </p:nvSpPr>
        <p:spPr>
          <a:xfrm>
            <a:off x="4392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Rectangle à coins arrondis 47"/>
          <p:cNvSpPr/>
          <p:nvPr/>
        </p:nvSpPr>
        <p:spPr>
          <a:xfrm>
            <a:off x="4392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à coins arrondis 48"/>
          <p:cNvSpPr/>
          <p:nvPr/>
        </p:nvSpPr>
        <p:spPr>
          <a:xfrm rot="5400000">
            <a:off x="7164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Rectangle à coins arrondis 49"/>
          <p:cNvSpPr/>
          <p:nvPr/>
        </p:nvSpPr>
        <p:spPr>
          <a:xfrm rot="5400000">
            <a:off x="8172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à coins arrondis 50"/>
          <p:cNvSpPr/>
          <p:nvPr/>
        </p:nvSpPr>
        <p:spPr>
          <a:xfrm rot="5400000">
            <a:off x="63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à coins arrondis 51"/>
          <p:cNvSpPr/>
          <p:nvPr/>
        </p:nvSpPr>
        <p:spPr>
          <a:xfrm rot="5400000">
            <a:off x="7164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à coins arrondis 52"/>
          <p:cNvSpPr/>
          <p:nvPr/>
        </p:nvSpPr>
        <p:spPr>
          <a:xfrm rot="5400000">
            <a:off x="7380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à coins arrondis 53"/>
          <p:cNvSpPr/>
          <p:nvPr/>
        </p:nvSpPr>
        <p:spPr>
          <a:xfrm rot="5400000">
            <a:off x="81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Rectangle à coins arrondis 54"/>
          <p:cNvSpPr/>
          <p:nvPr/>
        </p:nvSpPr>
        <p:spPr>
          <a:xfrm>
            <a:off x="6768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Rectangle à coins arrondis 55"/>
          <p:cNvSpPr/>
          <p:nvPr/>
        </p:nvSpPr>
        <p:spPr>
          <a:xfrm>
            <a:off x="6768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Rectangle à coins arrondis 56"/>
          <p:cNvSpPr/>
          <p:nvPr/>
        </p:nvSpPr>
        <p:spPr>
          <a:xfrm>
            <a:off x="7776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Rectangle à coins arrondis 57"/>
          <p:cNvSpPr/>
          <p:nvPr/>
        </p:nvSpPr>
        <p:spPr>
          <a:xfrm>
            <a:off x="7776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ZoneTexte 60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faut déplacer ces 2 bâtons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ZoneTexte 61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Rectangle à coins arrondis 62"/>
          <p:cNvSpPr/>
          <p:nvPr/>
        </p:nvSpPr>
        <p:spPr>
          <a:xfrm rot="5400000">
            <a:off x="756000" y="3456000"/>
            <a:ext cx="792000" cy="72000"/>
          </a:xfrm>
          <a:prstGeom prst="roundRect">
            <a:avLst>
              <a:gd name="adj" fmla="val 4345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à coins arrondis 63"/>
          <p:cNvSpPr/>
          <p:nvPr/>
        </p:nvSpPr>
        <p:spPr>
          <a:xfrm rot="5400000">
            <a:off x="2988000" y="4320000"/>
            <a:ext cx="792000" cy="72000"/>
          </a:xfrm>
          <a:prstGeom prst="roundRect">
            <a:avLst>
              <a:gd name="adj" fmla="val 4345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783191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000" y="1656000"/>
            <a:ext cx="8797745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360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à coins arrondis 9"/>
          <p:cNvSpPr/>
          <p:nvPr/>
        </p:nvSpPr>
        <p:spPr>
          <a:xfrm>
            <a:off x="1368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à coins arrondis 10"/>
          <p:cNvSpPr/>
          <p:nvPr/>
        </p:nvSpPr>
        <p:spPr>
          <a:xfrm>
            <a:off x="2376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/>
          <p:cNvSpPr/>
          <p:nvPr/>
        </p:nvSpPr>
        <p:spPr>
          <a:xfrm>
            <a:off x="3384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à coins arrondis 12"/>
          <p:cNvSpPr/>
          <p:nvPr/>
        </p:nvSpPr>
        <p:spPr>
          <a:xfrm>
            <a:off x="4392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à coins arrondis 17"/>
          <p:cNvSpPr/>
          <p:nvPr/>
        </p:nvSpPr>
        <p:spPr>
          <a:xfrm rot="5400000">
            <a:off x="-36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à coins arrondis 18"/>
          <p:cNvSpPr/>
          <p:nvPr/>
        </p:nvSpPr>
        <p:spPr>
          <a:xfrm rot="5400000">
            <a:off x="-3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à coins arrondis 21"/>
          <p:cNvSpPr/>
          <p:nvPr/>
        </p:nvSpPr>
        <p:spPr>
          <a:xfrm rot="5400000">
            <a:off x="75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à coins arrondis 22"/>
          <p:cNvSpPr/>
          <p:nvPr/>
        </p:nvSpPr>
        <p:spPr>
          <a:xfrm>
            <a:off x="360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à coins arrondis 23"/>
          <p:cNvSpPr/>
          <p:nvPr/>
        </p:nvSpPr>
        <p:spPr>
          <a:xfrm>
            <a:off x="360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à coins arrondis 25"/>
          <p:cNvSpPr/>
          <p:nvPr/>
        </p:nvSpPr>
        <p:spPr>
          <a:xfrm>
            <a:off x="5400000" y="399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à coins arrondis 26"/>
          <p:cNvSpPr/>
          <p:nvPr/>
        </p:nvSpPr>
        <p:spPr>
          <a:xfrm>
            <a:off x="5400000" y="378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à coins arrondis 28"/>
          <p:cNvSpPr/>
          <p:nvPr/>
        </p:nvSpPr>
        <p:spPr>
          <a:xfrm rot="5400000">
            <a:off x="6048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à coins arrondis 29"/>
          <p:cNvSpPr/>
          <p:nvPr/>
        </p:nvSpPr>
        <p:spPr>
          <a:xfrm rot="5400000">
            <a:off x="6048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à coins arrondis 30"/>
          <p:cNvSpPr/>
          <p:nvPr/>
        </p:nvSpPr>
        <p:spPr>
          <a:xfrm rot="5400000">
            <a:off x="6372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à coins arrondis 31"/>
          <p:cNvSpPr/>
          <p:nvPr/>
        </p:nvSpPr>
        <p:spPr>
          <a:xfrm rot="5400000">
            <a:off x="7380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à coins arrondis 33"/>
          <p:cNvSpPr/>
          <p:nvPr/>
        </p:nvSpPr>
        <p:spPr>
          <a:xfrm>
            <a:off x="1368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à coins arrondis 34"/>
          <p:cNvSpPr/>
          <p:nvPr/>
        </p:nvSpPr>
        <p:spPr>
          <a:xfrm rot="5400000">
            <a:off x="1764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à coins arrondis 35"/>
          <p:cNvSpPr/>
          <p:nvPr/>
        </p:nvSpPr>
        <p:spPr>
          <a:xfrm rot="5400000">
            <a:off x="9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à coins arrondis 36"/>
          <p:cNvSpPr/>
          <p:nvPr/>
        </p:nvSpPr>
        <p:spPr>
          <a:xfrm>
            <a:off x="1368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à coins arrondis 37"/>
          <p:cNvSpPr/>
          <p:nvPr/>
        </p:nvSpPr>
        <p:spPr>
          <a:xfrm>
            <a:off x="3384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Rectangle à coins arrondis 39"/>
          <p:cNvSpPr/>
          <p:nvPr/>
        </p:nvSpPr>
        <p:spPr>
          <a:xfrm>
            <a:off x="3384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Rectangle à coins arrondis 41"/>
          <p:cNvSpPr/>
          <p:nvPr/>
        </p:nvSpPr>
        <p:spPr>
          <a:xfrm rot="5400000">
            <a:off x="3780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à coins arrondis 42"/>
          <p:cNvSpPr/>
          <p:nvPr/>
        </p:nvSpPr>
        <p:spPr>
          <a:xfrm rot="5400000">
            <a:off x="3996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Rectangle à coins arrondis 43"/>
          <p:cNvSpPr/>
          <p:nvPr/>
        </p:nvSpPr>
        <p:spPr>
          <a:xfrm rot="5400000">
            <a:off x="399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Rectangle à coins arrondis 44"/>
          <p:cNvSpPr/>
          <p:nvPr/>
        </p:nvSpPr>
        <p:spPr>
          <a:xfrm rot="5400000">
            <a:off x="4788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à coins arrondis 45"/>
          <p:cNvSpPr/>
          <p:nvPr/>
        </p:nvSpPr>
        <p:spPr>
          <a:xfrm rot="5400000">
            <a:off x="4788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Rectangle à coins arrondis 46"/>
          <p:cNvSpPr/>
          <p:nvPr/>
        </p:nvSpPr>
        <p:spPr>
          <a:xfrm>
            <a:off x="4392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Rectangle à coins arrondis 47"/>
          <p:cNvSpPr/>
          <p:nvPr/>
        </p:nvSpPr>
        <p:spPr>
          <a:xfrm>
            <a:off x="4392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à coins arrondis 48"/>
          <p:cNvSpPr/>
          <p:nvPr/>
        </p:nvSpPr>
        <p:spPr>
          <a:xfrm rot="5400000">
            <a:off x="7164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Rectangle à coins arrondis 49"/>
          <p:cNvSpPr/>
          <p:nvPr/>
        </p:nvSpPr>
        <p:spPr>
          <a:xfrm rot="5400000">
            <a:off x="8172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à coins arrondis 50"/>
          <p:cNvSpPr/>
          <p:nvPr/>
        </p:nvSpPr>
        <p:spPr>
          <a:xfrm rot="5400000">
            <a:off x="63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à coins arrondis 51"/>
          <p:cNvSpPr/>
          <p:nvPr/>
        </p:nvSpPr>
        <p:spPr>
          <a:xfrm rot="5400000">
            <a:off x="7164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à coins arrondis 52"/>
          <p:cNvSpPr/>
          <p:nvPr/>
        </p:nvSpPr>
        <p:spPr>
          <a:xfrm rot="5400000">
            <a:off x="7380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à coins arrondis 53"/>
          <p:cNvSpPr/>
          <p:nvPr/>
        </p:nvSpPr>
        <p:spPr>
          <a:xfrm rot="5400000">
            <a:off x="81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Rectangle à coins arrondis 54"/>
          <p:cNvSpPr/>
          <p:nvPr/>
        </p:nvSpPr>
        <p:spPr>
          <a:xfrm>
            <a:off x="6768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Rectangle à coins arrondis 55"/>
          <p:cNvSpPr/>
          <p:nvPr/>
        </p:nvSpPr>
        <p:spPr>
          <a:xfrm>
            <a:off x="6768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Rectangle à coins arrondis 56"/>
          <p:cNvSpPr/>
          <p:nvPr/>
        </p:nvSpPr>
        <p:spPr>
          <a:xfrm>
            <a:off x="7776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Rectangle à coins arrondis 57"/>
          <p:cNvSpPr/>
          <p:nvPr/>
        </p:nvSpPr>
        <p:spPr>
          <a:xfrm>
            <a:off x="7776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ZoneTexte 61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Rectangle à coins arrondis 62"/>
          <p:cNvSpPr/>
          <p:nvPr/>
        </p:nvSpPr>
        <p:spPr>
          <a:xfrm rot="5400000">
            <a:off x="756000" y="3456000"/>
            <a:ext cx="792000" cy="72000"/>
          </a:xfrm>
          <a:prstGeom prst="roundRect">
            <a:avLst>
              <a:gd name="adj" fmla="val 4345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à coins arrondis 63"/>
          <p:cNvSpPr/>
          <p:nvPr/>
        </p:nvSpPr>
        <p:spPr>
          <a:xfrm rot="5400000">
            <a:off x="2988000" y="4320000"/>
            <a:ext cx="792000" cy="72000"/>
          </a:xfrm>
          <a:prstGeom prst="roundRect">
            <a:avLst>
              <a:gd name="adj" fmla="val 4345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ZoneTexte 58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4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62 + 38 = 100     </a:t>
            </a:r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Bravo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54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applause.wav"/>
          </p:stSnd>
        </p:sndAc>
      </p:transition>
    </mc:Choice>
    <mc:Fallback>
      <p:transition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22222E-6 L 0.17726 0.063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4" y="31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81481E-6 L 0.0868 0.0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000" y="1656000"/>
            <a:ext cx="8797745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360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à coins arrondis 9"/>
          <p:cNvSpPr/>
          <p:nvPr/>
        </p:nvSpPr>
        <p:spPr>
          <a:xfrm>
            <a:off x="1368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à coins arrondis 10"/>
          <p:cNvSpPr/>
          <p:nvPr/>
        </p:nvSpPr>
        <p:spPr>
          <a:xfrm>
            <a:off x="2376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/>
          <p:cNvSpPr/>
          <p:nvPr/>
        </p:nvSpPr>
        <p:spPr>
          <a:xfrm>
            <a:off x="3384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à coins arrondis 12"/>
          <p:cNvSpPr/>
          <p:nvPr/>
        </p:nvSpPr>
        <p:spPr>
          <a:xfrm>
            <a:off x="4392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à coins arrondis 17"/>
          <p:cNvSpPr/>
          <p:nvPr/>
        </p:nvSpPr>
        <p:spPr>
          <a:xfrm rot="5400000">
            <a:off x="-36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à coins arrondis 18"/>
          <p:cNvSpPr/>
          <p:nvPr/>
        </p:nvSpPr>
        <p:spPr>
          <a:xfrm rot="5400000">
            <a:off x="-3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à coins arrondis 20"/>
          <p:cNvSpPr/>
          <p:nvPr/>
        </p:nvSpPr>
        <p:spPr>
          <a:xfrm rot="5400000">
            <a:off x="756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à coins arrondis 21"/>
          <p:cNvSpPr/>
          <p:nvPr/>
        </p:nvSpPr>
        <p:spPr>
          <a:xfrm rot="5400000">
            <a:off x="75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à coins arrondis 22"/>
          <p:cNvSpPr/>
          <p:nvPr/>
        </p:nvSpPr>
        <p:spPr>
          <a:xfrm>
            <a:off x="360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à coins arrondis 23"/>
          <p:cNvSpPr/>
          <p:nvPr/>
        </p:nvSpPr>
        <p:spPr>
          <a:xfrm>
            <a:off x="360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à coins arrondis 25"/>
          <p:cNvSpPr/>
          <p:nvPr/>
        </p:nvSpPr>
        <p:spPr>
          <a:xfrm>
            <a:off x="5400000" y="399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à coins arrondis 26"/>
          <p:cNvSpPr/>
          <p:nvPr/>
        </p:nvSpPr>
        <p:spPr>
          <a:xfrm>
            <a:off x="5400000" y="378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à coins arrondis 27"/>
          <p:cNvSpPr/>
          <p:nvPr/>
        </p:nvSpPr>
        <p:spPr>
          <a:xfrm rot="5400000">
            <a:off x="1362175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à coins arrondis 30"/>
          <p:cNvSpPr/>
          <p:nvPr/>
        </p:nvSpPr>
        <p:spPr>
          <a:xfrm rot="5400000">
            <a:off x="6372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à coins arrondis 33"/>
          <p:cNvSpPr/>
          <p:nvPr/>
        </p:nvSpPr>
        <p:spPr>
          <a:xfrm>
            <a:off x="2376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à coins arrondis 36"/>
          <p:cNvSpPr/>
          <p:nvPr/>
        </p:nvSpPr>
        <p:spPr>
          <a:xfrm>
            <a:off x="2376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à coins arrondis 42"/>
          <p:cNvSpPr/>
          <p:nvPr/>
        </p:nvSpPr>
        <p:spPr>
          <a:xfrm rot="5400000">
            <a:off x="3996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Rectangle à coins arrondis 44"/>
          <p:cNvSpPr/>
          <p:nvPr/>
        </p:nvSpPr>
        <p:spPr>
          <a:xfrm rot="5400000">
            <a:off x="4788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à coins arrondis 45"/>
          <p:cNvSpPr/>
          <p:nvPr/>
        </p:nvSpPr>
        <p:spPr>
          <a:xfrm rot="5400000">
            <a:off x="4788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à coins arrondis 48"/>
          <p:cNvSpPr/>
          <p:nvPr/>
        </p:nvSpPr>
        <p:spPr>
          <a:xfrm rot="5400000">
            <a:off x="7164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à coins arrondis 50"/>
          <p:cNvSpPr/>
          <p:nvPr/>
        </p:nvSpPr>
        <p:spPr>
          <a:xfrm rot="5400000">
            <a:off x="63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à coins arrondis 51"/>
          <p:cNvSpPr/>
          <p:nvPr/>
        </p:nvSpPr>
        <p:spPr>
          <a:xfrm rot="5400000">
            <a:off x="7164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Rectangle à coins arrondis 54"/>
          <p:cNvSpPr/>
          <p:nvPr/>
        </p:nvSpPr>
        <p:spPr>
          <a:xfrm>
            <a:off x="6768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Rectangle à coins arrondis 55"/>
          <p:cNvSpPr/>
          <p:nvPr/>
        </p:nvSpPr>
        <p:spPr>
          <a:xfrm>
            <a:off x="6768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ZoneTexte 58"/>
          <p:cNvSpPr txBox="1"/>
          <p:nvPr/>
        </p:nvSpPr>
        <p:spPr>
          <a:xfrm>
            <a:off x="179999" y="467443"/>
            <a:ext cx="8797745" cy="719014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Déplacez un bâton pour que l’égalité soit juste  </a:t>
            </a:r>
            <a:endParaRPr lang="fr-FR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ZoneTexte 59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voir la solution</a:t>
            </a:r>
            <a:endParaRPr lang="fr-FR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Rectangle à coins arrondis 60"/>
          <p:cNvSpPr/>
          <p:nvPr/>
        </p:nvSpPr>
        <p:spPr>
          <a:xfrm rot="5400000">
            <a:off x="2772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à coins arrondis 61"/>
          <p:cNvSpPr/>
          <p:nvPr/>
        </p:nvSpPr>
        <p:spPr>
          <a:xfrm rot="5400000">
            <a:off x="27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ZoneTexte 31"/>
          <p:cNvSpPr txBox="1"/>
          <p:nvPr/>
        </p:nvSpPr>
        <p:spPr>
          <a:xfrm>
            <a:off x="32000" y="6457334"/>
            <a:ext cx="962229" cy="323165"/>
          </a:xfrm>
          <a:prstGeom prst="rect">
            <a:avLst/>
          </a:prstGeom>
          <a:noFill/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PATAGON</a:t>
            </a:r>
          </a:p>
          <a:p>
            <a:pPr algn="ctr"/>
            <a:r>
              <a:rPr lang="fr-FR" sz="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DIAPORAMA</a:t>
            </a:r>
            <a:endParaRPr lang="fr-F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89183"/>
      </p:ext>
    </p:extLst>
  </p:cSld>
  <p:clrMapOvr>
    <a:masterClrMapping/>
  </p:clrMapOvr>
  <p:transition>
    <p:push dir="d"/>
    <p:sndAc>
      <p:stSnd loop="1">
        <p:snd r:embed="rId2" name="tic tac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000" y="1656000"/>
            <a:ext cx="8797745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360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à coins arrondis 9"/>
          <p:cNvSpPr/>
          <p:nvPr/>
        </p:nvSpPr>
        <p:spPr>
          <a:xfrm>
            <a:off x="1368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à coins arrondis 10"/>
          <p:cNvSpPr/>
          <p:nvPr/>
        </p:nvSpPr>
        <p:spPr>
          <a:xfrm>
            <a:off x="2376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/>
          <p:cNvSpPr/>
          <p:nvPr/>
        </p:nvSpPr>
        <p:spPr>
          <a:xfrm>
            <a:off x="3384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à coins arrondis 12"/>
          <p:cNvSpPr/>
          <p:nvPr/>
        </p:nvSpPr>
        <p:spPr>
          <a:xfrm>
            <a:off x="4392000" y="3888000"/>
            <a:ext cx="792000" cy="72000"/>
          </a:xfrm>
          <a:prstGeom prst="roundRect">
            <a:avLst>
              <a:gd name="adj" fmla="val 4345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à coins arrondis 17"/>
          <p:cNvSpPr/>
          <p:nvPr/>
        </p:nvSpPr>
        <p:spPr>
          <a:xfrm rot="5400000">
            <a:off x="-36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à coins arrondis 18"/>
          <p:cNvSpPr/>
          <p:nvPr/>
        </p:nvSpPr>
        <p:spPr>
          <a:xfrm rot="5400000">
            <a:off x="-3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à coins arrondis 20"/>
          <p:cNvSpPr/>
          <p:nvPr/>
        </p:nvSpPr>
        <p:spPr>
          <a:xfrm rot="5400000">
            <a:off x="756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à coins arrondis 21"/>
          <p:cNvSpPr/>
          <p:nvPr/>
        </p:nvSpPr>
        <p:spPr>
          <a:xfrm rot="5400000">
            <a:off x="75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à coins arrondis 22"/>
          <p:cNvSpPr/>
          <p:nvPr/>
        </p:nvSpPr>
        <p:spPr>
          <a:xfrm>
            <a:off x="360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à coins arrondis 23"/>
          <p:cNvSpPr/>
          <p:nvPr/>
        </p:nvSpPr>
        <p:spPr>
          <a:xfrm>
            <a:off x="360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à coins arrondis 25"/>
          <p:cNvSpPr/>
          <p:nvPr/>
        </p:nvSpPr>
        <p:spPr>
          <a:xfrm>
            <a:off x="5400000" y="399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à coins arrondis 26"/>
          <p:cNvSpPr/>
          <p:nvPr/>
        </p:nvSpPr>
        <p:spPr>
          <a:xfrm>
            <a:off x="5400000" y="378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à coins arrondis 27"/>
          <p:cNvSpPr/>
          <p:nvPr/>
        </p:nvSpPr>
        <p:spPr>
          <a:xfrm rot="5400000">
            <a:off x="1362175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à coins arrondis 30"/>
          <p:cNvSpPr/>
          <p:nvPr/>
        </p:nvSpPr>
        <p:spPr>
          <a:xfrm rot="5400000">
            <a:off x="6372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à coins arrondis 33"/>
          <p:cNvSpPr/>
          <p:nvPr/>
        </p:nvSpPr>
        <p:spPr>
          <a:xfrm>
            <a:off x="2376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à coins arrondis 36"/>
          <p:cNvSpPr/>
          <p:nvPr/>
        </p:nvSpPr>
        <p:spPr>
          <a:xfrm>
            <a:off x="2376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à coins arrondis 42"/>
          <p:cNvSpPr/>
          <p:nvPr/>
        </p:nvSpPr>
        <p:spPr>
          <a:xfrm rot="5400000">
            <a:off x="3996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Rectangle à coins arrondis 44"/>
          <p:cNvSpPr/>
          <p:nvPr/>
        </p:nvSpPr>
        <p:spPr>
          <a:xfrm rot="5400000">
            <a:off x="4788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à coins arrondis 45"/>
          <p:cNvSpPr/>
          <p:nvPr/>
        </p:nvSpPr>
        <p:spPr>
          <a:xfrm rot="5400000">
            <a:off x="4788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à coins arrondis 48"/>
          <p:cNvSpPr/>
          <p:nvPr/>
        </p:nvSpPr>
        <p:spPr>
          <a:xfrm rot="5400000">
            <a:off x="7164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à coins arrondis 50"/>
          <p:cNvSpPr/>
          <p:nvPr/>
        </p:nvSpPr>
        <p:spPr>
          <a:xfrm rot="5400000">
            <a:off x="63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à coins arrondis 51"/>
          <p:cNvSpPr/>
          <p:nvPr/>
        </p:nvSpPr>
        <p:spPr>
          <a:xfrm rot="5400000">
            <a:off x="7164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Rectangle à coins arrondis 54"/>
          <p:cNvSpPr/>
          <p:nvPr/>
        </p:nvSpPr>
        <p:spPr>
          <a:xfrm>
            <a:off x="6768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Rectangle à coins arrondis 55"/>
          <p:cNvSpPr/>
          <p:nvPr/>
        </p:nvSpPr>
        <p:spPr>
          <a:xfrm>
            <a:off x="6768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à coins arrondis 60"/>
          <p:cNvSpPr/>
          <p:nvPr/>
        </p:nvSpPr>
        <p:spPr>
          <a:xfrm rot="5400000">
            <a:off x="2772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à coins arrondis 61"/>
          <p:cNvSpPr/>
          <p:nvPr/>
        </p:nvSpPr>
        <p:spPr>
          <a:xfrm rot="5400000">
            <a:off x="27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ZoneTexte 31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faut déplacer ce bâton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732754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000" y="1656000"/>
            <a:ext cx="8797745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360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à coins arrondis 9"/>
          <p:cNvSpPr/>
          <p:nvPr/>
        </p:nvSpPr>
        <p:spPr>
          <a:xfrm>
            <a:off x="1368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à coins arrondis 10"/>
          <p:cNvSpPr/>
          <p:nvPr/>
        </p:nvSpPr>
        <p:spPr>
          <a:xfrm>
            <a:off x="2376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/>
          <p:cNvSpPr/>
          <p:nvPr/>
        </p:nvSpPr>
        <p:spPr>
          <a:xfrm>
            <a:off x="3384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à coins arrondis 12"/>
          <p:cNvSpPr/>
          <p:nvPr/>
        </p:nvSpPr>
        <p:spPr>
          <a:xfrm>
            <a:off x="4392000" y="3888000"/>
            <a:ext cx="792000" cy="72000"/>
          </a:xfrm>
          <a:prstGeom prst="roundRect">
            <a:avLst>
              <a:gd name="adj" fmla="val 4345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à coins arrondis 17"/>
          <p:cNvSpPr/>
          <p:nvPr/>
        </p:nvSpPr>
        <p:spPr>
          <a:xfrm rot="5400000">
            <a:off x="-36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à coins arrondis 18"/>
          <p:cNvSpPr/>
          <p:nvPr/>
        </p:nvSpPr>
        <p:spPr>
          <a:xfrm rot="5400000">
            <a:off x="-3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à coins arrondis 20"/>
          <p:cNvSpPr/>
          <p:nvPr/>
        </p:nvSpPr>
        <p:spPr>
          <a:xfrm rot="5400000">
            <a:off x="756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à coins arrondis 21"/>
          <p:cNvSpPr/>
          <p:nvPr/>
        </p:nvSpPr>
        <p:spPr>
          <a:xfrm rot="5400000">
            <a:off x="756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à coins arrondis 22"/>
          <p:cNvSpPr/>
          <p:nvPr/>
        </p:nvSpPr>
        <p:spPr>
          <a:xfrm>
            <a:off x="360000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à coins arrondis 23"/>
          <p:cNvSpPr/>
          <p:nvPr/>
        </p:nvSpPr>
        <p:spPr>
          <a:xfrm>
            <a:off x="360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à coins arrondis 25"/>
          <p:cNvSpPr/>
          <p:nvPr/>
        </p:nvSpPr>
        <p:spPr>
          <a:xfrm>
            <a:off x="5400000" y="399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à coins arrondis 26"/>
          <p:cNvSpPr/>
          <p:nvPr/>
        </p:nvSpPr>
        <p:spPr>
          <a:xfrm>
            <a:off x="5400000" y="378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à coins arrondis 27"/>
          <p:cNvSpPr/>
          <p:nvPr/>
        </p:nvSpPr>
        <p:spPr>
          <a:xfrm rot="5400000">
            <a:off x="1362175" y="3888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à coins arrondis 30"/>
          <p:cNvSpPr/>
          <p:nvPr/>
        </p:nvSpPr>
        <p:spPr>
          <a:xfrm rot="5400000">
            <a:off x="6372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à coins arrondis 33"/>
          <p:cNvSpPr/>
          <p:nvPr/>
        </p:nvSpPr>
        <p:spPr>
          <a:xfrm>
            <a:off x="2376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à coins arrondis 36"/>
          <p:cNvSpPr/>
          <p:nvPr/>
        </p:nvSpPr>
        <p:spPr>
          <a:xfrm>
            <a:off x="2376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à coins arrondis 42"/>
          <p:cNvSpPr/>
          <p:nvPr/>
        </p:nvSpPr>
        <p:spPr>
          <a:xfrm rot="5400000">
            <a:off x="3996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Rectangle à coins arrondis 44"/>
          <p:cNvSpPr/>
          <p:nvPr/>
        </p:nvSpPr>
        <p:spPr>
          <a:xfrm rot="5400000">
            <a:off x="4788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Rectangle à coins arrondis 45"/>
          <p:cNvSpPr/>
          <p:nvPr/>
        </p:nvSpPr>
        <p:spPr>
          <a:xfrm rot="5400000">
            <a:off x="4788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Rectangle à coins arrondis 48"/>
          <p:cNvSpPr/>
          <p:nvPr/>
        </p:nvSpPr>
        <p:spPr>
          <a:xfrm rot="5400000">
            <a:off x="7164000" y="3454457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à coins arrondis 50"/>
          <p:cNvSpPr/>
          <p:nvPr/>
        </p:nvSpPr>
        <p:spPr>
          <a:xfrm rot="5400000">
            <a:off x="63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à coins arrondis 51"/>
          <p:cNvSpPr/>
          <p:nvPr/>
        </p:nvSpPr>
        <p:spPr>
          <a:xfrm rot="5400000">
            <a:off x="7164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Rectangle à coins arrondis 54"/>
          <p:cNvSpPr/>
          <p:nvPr/>
        </p:nvSpPr>
        <p:spPr>
          <a:xfrm>
            <a:off x="6768000" y="4752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Rectangle à coins arrondis 55"/>
          <p:cNvSpPr/>
          <p:nvPr/>
        </p:nvSpPr>
        <p:spPr>
          <a:xfrm>
            <a:off x="6768000" y="3024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à coins arrondis 60"/>
          <p:cNvSpPr/>
          <p:nvPr/>
        </p:nvSpPr>
        <p:spPr>
          <a:xfrm rot="5400000">
            <a:off x="2772000" y="3456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à coins arrondis 61"/>
          <p:cNvSpPr/>
          <p:nvPr/>
        </p:nvSpPr>
        <p:spPr>
          <a:xfrm rot="5400000">
            <a:off x="2772000" y="4320000"/>
            <a:ext cx="792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ZoneTexte 32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ZoneTexte 34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4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+ 3 – 11 = 0     </a:t>
            </a:r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Bravo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3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applause.wav"/>
          </p:stSnd>
        </p:sndAc>
      </p:transition>
    </mc:Choice>
    <mc:Fallback>
      <p:transition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04323 0.0604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0" y="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378857"/>
            <a:ext cx="8100000" cy="4796971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ZoneTexte 35"/>
          <p:cNvSpPr txBox="1"/>
          <p:nvPr/>
        </p:nvSpPr>
        <p:spPr>
          <a:xfrm>
            <a:off x="4590000" y="6345133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2300000">
            <a:off x="2756539" y="4457423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7200000">
            <a:off x="2447194" y="2700000"/>
            <a:ext cx="180000" cy="1440000"/>
          </a:xfrm>
          <a:prstGeom prst="rect">
            <a:avLst/>
          </a:prstGeom>
        </p:spPr>
      </p:pic>
      <p:pic>
        <p:nvPicPr>
          <p:cNvPr id="49" name="Image 4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3060000"/>
            <a:ext cx="180000" cy="1440000"/>
          </a:xfrm>
          <a:prstGeom prst="rect">
            <a:avLst/>
          </a:prstGeom>
        </p:spPr>
      </p:pic>
      <p:sp>
        <p:nvSpPr>
          <p:cNvPr id="27" name="ZoneTexte 26"/>
          <p:cNvSpPr txBox="1"/>
          <p:nvPr/>
        </p:nvSpPr>
        <p:spPr>
          <a:xfrm>
            <a:off x="141316" y="313555"/>
            <a:ext cx="8861367" cy="83099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Cette vache regarde à gauche. En déplaçant </a:t>
            </a:r>
            <a:r>
              <a:rPr lang="fr-FR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fr-FR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allumettes, faites en sorte que la vache regarde à droite.</a:t>
            </a:r>
            <a:endParaRPr lang="fr-F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Image 27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3600000">
            <a:off x="2448000" y="3420000"/>
            <a:ext cx="180000" cy="1440000"/>
          </a:xfrm>
          <a:prstGeom prst="rect">
            <a:avLst/>
          </a:prstGeom>
        </p:spPr>
      </p:pic>
      <p:pic>
        <p:nvPicPr>
          <p:cNvPr id="34" name="Image 3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9300000">
            <a:off x="3380323" y="4439422"/>
            <a:ext cx="180000" cy="1440000"/>
          </a:xfrm>
          <a:prstGeom prst="rect">
            <a:avLst/>
          </a:prstGeom>
        </p:spPr>
      </p:pic>
      <p:pic>
        <p:nvPicPr>
          <p:cNvPr id="37" name="Image 3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2300000">
            <a:off x="5465106" y="4435043"/>
            <a:ext cx="180000" cy="1440000"/>
          </a:xfrm>
          <a:prstGeom prst="rect">
            <a:avLst/>
          </a:prstGeom>
        </p:spPr>
      </p:pic>
      <p:pic>
        <p:nvPicPr>
          <p:cNvPr id="38" name="Image 37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9300000">
            <a:off x="6094146" y="4436961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3780000" y="378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5040000" y="3780000"/>
            <a:ext cx="180000" cy="1440000"/>
          </a:xfrm>
          <a:prstGeom prst="rect">
            <a:avLst/>
          </a:prstGeom>
        </p:spPr>
      </p:pic>
      <p:pic>
        <p:nvPicPr>
          <p:cNvPr id="18" name="Image 17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500000">
            <a:off x="3380324" y="1690626"/>
            <a:ext cx="180000" cy="1440000"/>
          </a:xfrm>
          <a:prstGeom prst="rect">
            <a:avLst/>
          </a:prstGeom>
        </p:spPr>
      </p:pic>
      <p:pic>
        <p:nvPicPr>
          <p:cNvPr id="19" name="Image 1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500000">
            <a:off x="6075000" y="1716837"/>
            <a:ext cx="180000" cy="1440000"/>
          </a:xfrm>
          <a:prstGeom prst="rect">
            <a:avLst/>
          </a:prstGeom>
        </p:spPr>
      </p:pic>
      <p:pic>
        <p:nvPicPr>
          <p:cNvPr id="20" name="Image 1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1500000">
            <a:off x="2795408" y="1684552"/>
            <a:ext cx="180000" cy="144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060000" y="306000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3780000" y="2340000"/>
            <a:ext cx="180000" cy="1440000"/>
          </a:xfrm>
          <a:prstGeom prst="rect">
            <a:avLst/>
          </a:prstGeom>
        </p:spPr>
      </p:pic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5040000" y="2340000"/>
            <a:ext cx="18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387524"/>
      </p:ext>
    </p:extLst>
  </p:cSld>
  <p:clrMapOvr>
    <a:masterClrMapping/>
  </p:clrMapOvr>
  <p:transition>
    <p:push dir="d"/>
    <p:sndAc>
      <p:stSnd loop="1">
        <p:snd r:embed="rId2" name="tic tac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378857"/>
            <a:ext cx="8100000" cy="4796971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3600000" flipH="1">
            <a:off x="2458185" y="3423015"/>
            <a:ext cx="180000" cy="1440000"/>
          </a:xfrm>
          <a:prstGeom prst="rect">
            <a:avLst/>
          </a:prstGeom>
        </p:spPr>
      </p:pic>
      <p:pic>
        <p:nvPicPr>
          <p:cNvPr id="24" name="Image 2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7200000" flipH="1">
            <a:off x="2473862" y="2693556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2300000">
            <a:off x="2756539" y="4457423"/>
            <a:ext cx="180000" cy="1440000"/>
          </a:xfrm>
          <a:prstGeom prst="rect">
            <a:avLst/>
          </a:prstGeom>
        </p:spPr>
      </p:pic>
      <p:pic>
        <p:nvPicPr>
          <p:cNvPr id="49" name="Image 4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3060000"/>
            <a:ext cx="180000" cy="1440000"/>
          </a:xfrm>
          <a:prstGeom prst="rect">
            <a:avLst/>
          </a:prstGeom>
        </p:spPr>
      </p:pic>
      <p:pic>
        <p:nvPicPr>
          <p:cNvPr id="34" name="Image 3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9300000">
            <a:off x="3380323" y="4439422"/>
            <a:ext cx="180000" cy="1440000"/>
          </a:xfrm>
          <a:prstGeom prst="rect">
            <a:avLst/>
          </a:prstGeom>
        </p:spPr>
      </p:pic>
      <p:pic>
        <p:nvPicPr>
          <p:cNvPr id="37" name="Image 3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2300000">
            <a:off x="5465106" y="4435043"/>
            <a:ext cx="180000" cy="1440000"/>
          </a:xfrm>
          <a:prstGeom prst="rect">
            <a:avLst/>
          </a:prstGeom>
        </p:spPr>
      </p:pic>
      <p:pic>
        <p:nvPicPr>
          <p:cNvPr id="38" name="Image 3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9300000">
            <a:off x="6094146" y="4436961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3780000" y="378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5040000" y="3780000"/>
            <a:ext cx="180000" cy="1440000"/>
          </a:xfrm>
          <a:prstGeom prst="rect">
            <a:avLst/>
          </a:prstGeom>
        </p:spPr>
      </p:pic>
      <p:pic>
        <p:nvPicPr>
          <p:cNvPr id="18" name="Image 1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500000">
            <a:off x="3380324" y="1690626"/>
            <a:ext cx="180000" cy="1440000"/>
          </a:xfrm>
          <a:prstGeom prst="rect">
            <a:avLst/>
          </a:prstGeom>
        </p:spPr>
      </p:pic>
      <p:pic>
        <p:nvPicPr>
          <p:cNvPr id="19" name="Image 1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500000">
            <a:off x="6075000" y="1716837"/>
            <a:ext cx="180000" cy="1440000"/>
          </a:xfrm>
          <a:prstGeom prst="rect">
            <a:avLst/>
          </a:prstGeom>
        </p:spPr>
      </p:pic>
      <p:pic>
        <p:nvPicPr>
          <p:cNvPr id="20" name="Image 1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1500000">
            <a:off x="2795408" y="1684552"/>
            <a:ext cx="180000" cy="144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060000" y="306000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3780000" y="2340000"/>
            <a:ext cx="180000" cy="1440000"/>
          </a:xfrm>
          <a:prstGeom prst="rect">
            <a:avLst/>
          </a:prstGeom>
        </p:spPr>
      </p:pic>
      <p:sp>
        <p:nvSpPr>
          <p:cNvPr id="21" name="ZoneTexte 20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faut déplacer ces 2 allumettes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4512057" y="6331423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5040000" y="2340000"/>
            <a:ext cx="18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39372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378857"/>
            <a:ext cx="8100000" cy="4796971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3600000" flipH="1">
            <a:off x="2458185" y="3423015"/>
            <a:ext cx="180000" cy="1440000"/>
          </a:xfrm>
          <a:prstGeom prst="rect">
            <a:avLst/>
          </a:prstGeom>
        </p:spPr>
      </p:pic>
      <p:pic>
        <p:nvPicPr>
          <p:cNvPr id="24" name="Image 2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7200000" flipH="1">
            <a:off x="2473862" y="2693556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2300000">
            <a:off x="2756539" y="4457423"/>
            <a:ext cx="180000" cy="1440000"/>
          </a:xfrm>
          <a:prstGeom prst="rect">
            <a:avLst/>
          </a:prstGeom>
        </p:spPr>
      </p:pic>
      <p:pic>
        <p:nvPicPr>
          <p:cNvPr id="49" name="Image 4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3060000"/>
            <a:ext cx="180000" cy="1440000"/>
          </a:xfrm>
          <a:prstGeom prst="rect">
            <a:avLst/>
          </a:prstGeom>
        </p:spPr>
      </p:pic>
      <p:pic>
        <p:nvPicPr>
          <p:cNvPr id="34" name="Image 3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9300000">
            <a:off x="3380323" y="4439422"/>
            <a:ext cx="180000" cy="1440000"/>
          </a:xfrm>
          <a:prstGeom prst="rect">
            <a:avLst/>
          </a:prstGeom>
        </p:spPr>
      </p:pic>
      <p:pic>
        <p:nvPicPr>
          <p:cNvPr id="37" name="Image 3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2300000">
            <a:off x="5465106" y="4435043"/>
            <a:ext cx="180000" cy="1440000"/>
          </a:xfrm>
          <a:prstGeom prst="rect">
            <a:avLst/>
          </a:prstGeom>
        </p:spPr>
      </p:pic>
      <p:pic>
        <p:nvPicPr>
          <p:cNvPr id="38" name="Image 3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9300000">
            <a:off x="6094146" y="4436961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3780000" y="378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5040000" y="3780000"/>
            <a:ext cx="180000" cy="1440000"/>
          </a:xfrm>
          <a:prstGeom prst="rect">
            <a:avLst/>
          </a:prstGeom>
        </p:spPr>
      </p:pic>
      <p:pic>
        <p:nvPicPr>
          <p:cNvPr id="18" name="Image 1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500000">
            <a:off x="3380324" y="1690626"/>
            <a:ext cx="180000" cy="1440000"/>
          </a:xfrm>
          <a:prstGeom prst="rect">
            <a:avLst/>
          </a:prstGeom>
        </p:spPr>
      </p:pic>
      <p:pic>
        <p:nvPicPr>
          <p:cNvPr id="19" name="Image 1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500000">
            <a:off x="6075000" y="1716837"/>
            <a:ext cx="180000" cy="1440000"/>
          </a:xfrm>
          <a:prstGeom prst="rect">
            <a:avLst/>
          </a:prstGeom>
        </p:spPr>
      </p:pic>
      <p:pic>
        <p:nvPicPr>
          <p:cNvPr id="20" name="Image 1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1500000">
            <a:off x="2795408" y="1684552"/>
            <a:ext cx="180000" cy="144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060000" y="306000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3780000" y="2340000"/>
            <a:ext cx="180000" cy="1440000"/>
          </a:xfrm>
          <a:prstGeom prst="rect">
            <a:avLst/>
          </a:prstGeom>
        </p:spPr>
      </p:pic>
      <p:sp>
        <p:nvSpPr>
          <p:cNvPr id="22" name="ZoneTexte 21"/>
          <p:cNvSpPr txBox="1"/>
          <p:nvPr/>
        </p:nvSpPr>
        <p:spPr>
          <a:xfrm>
            <a:off x="4512057" y="6331423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5040000" y="2340000"/>
            <a:ext cx="180000" cy="1440000"/>
          </a:xfrm>
          <a:prstGeom prst="rect">
            <a:avLst/>
          </a:prstGeom>
        </p:spPr>
      </p:pic>
      <p:sp>
        <p:nvSpPr>
          <p:cNvPr id="26" name="ZoneTexte 25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Bravo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69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cheval_3.wav"/>
          </p:stSnd>
        </p:sndAc>
      </p:transition>
    </mc:Choice>
    <mc:Fallback>
      <p:transition>
        <p:sndAc>
          <p:stSnd>
            <p:snd r:embed="rId2" name="cheval_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0.13594 0.1004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88" y="50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0800000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4.81481E-6 L 0.13941 -0.1020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62" y="-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0000" y="1745672"/>
            <a:ext cx="8797745" cy="423032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Rectangle à coins arrondis 2"/>
          <p:cNvSpPr/>
          <p:nvPr/>
        </p:nvSpPr>
        <p:spPr>
          <a:xfrm>
            <a:off x="1440000" y="396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à coins arrondis 3"/>
          <p:cNvSpPr/>
          <p:nvPr/>
        </p:nvSpPr>
        <p:spPr>
          <a:xfrm rot="5400000">
            <a:off x="1980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2880000" y="396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à coins arrondis 6"/>
          <p:cNvSpPr/>
          <p:nvPr/>
        </p:nvSpPr>
        <p:spPr>
          <a:xfrm>
            <a:off x="7200000" y="396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à coins arrondis 7"/>
          <p:cNvSpPr/>
          <p:nvPr/>
        </p:nvSpPr>
        <p:spPr>
          <a:xfrm>
            <a:off x="4320000" y="396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à coins arrondis 8"/>
          <p:cNvSpPr/>
          <p:nvPr/>
        </p:nvSpPr>
        <p:spPr>
          <a:xfrm rot="5400000">
            <a:off x="288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à coins arrondis 10"/>
          <p:cNvSpPr/>
          <p:nvPr/>
        </p:nvSpPr>
        <p:spPr>
          <a:xfrm rot="5400000">
            <a:off x="900000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/>
          <p:cNvSpPr/>
          <p:nvPr/>
        </p:nvSpPr>
        <p:spPr>
          <a:xfrm rot="5400000">
            <a:off x="288000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à coins arrondis 13"/>
          <p:cNvSpPr/>
          <p:nvPr/>
        </p:nvSpPr>
        <p:spPr>
          <a:xfrm>
            <a:off x="1440000" y="288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à coins arrondis 14"/>
          <p:cNvSpPr/>
          <p:nvPr/>
        </p:nvSpPr>
        <p:spPr>
          <a:xfrm rot="5400000">
            <a:off x="4860000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à coins arrondis 15"/>
          <p:cNvSpPr/>
          <p:nvPr/>
        </p:nvSpPr>
        <p:spPr>
          <a:xfrm rot="5400000">
            <a:off x="4860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à coins arrondis 16"/>
          <p:cNvSpPr/>
          <p:nvPr/>
        </p:nvSpPr>
        <p:spPr>
          <a:xfrm>
            <a:off x="5760000" y="4104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à coins arrondis 17"/>
          <p:cNvSpPr/>
          <p:nvPr/>
        </p:nvSpPr>
        <p:spPr>
          <a:xfrm>
            <a:off x="5760000" y="3816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à coins arrondis 18"/>
          <p:cNvSpPr/>
          <p:nvPr/>
        </p:nvSpPr>
        <p:spPr>
          <a:xfrm rot="5400000">
            <a:off x="6659498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à coins arrondis 19"/>
          <p:cNvSpPr/>
          <p:nvPr/>
        </p:nvSpPr>
        <p:spPr>
          <a:xfrm rot="5400000">
            <a:off x="6660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à coins arrondis 20"/>
          <p:cNvSpPr/>
          <p:nvPr/>
        </p:nvSpPr>
        <p:spPr>
          <a:xfrm rot="5400000">
            <a:off x="7739497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à coins arrondis 21"/>
          <p:cNvSpPr/>
          <p:nvPr/>
        </p:nvSpPr>
        <p:spPr>
          <a:xfrm rot="5400000">
            <a:off x="7740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à coins arrondis 22"/>
          <p:cNvSpPr/>
          <p:nvPr/>
        </p:nvSpPr>
        <p:spPr>
          <a:xfrm>
            <a:off x="7200000" y="288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à coins arrondis 23"/>
          <p:cNvSpPr/>
          <p:nvPr/>
        </p:nvSpPr>
        <p:spPr>
          <a:xfrm>
            <a:off x="7200752" y="5040327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à coins arrondis 24"/>
          <p:cNvSpPr/>
          <p:nvPr/>
        </p:nvSpPr>
        <p:spPr>
          <a:xfrm>
            <a:off x="4320000" y="288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à coins arrondis 25"/>
          <p:cNvSpPr/>
          <p:nvPr/>
        </p:nvSpPr>
        <p:spPr>
          <a:xfrm>
            <a:off x="4319748" y="504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à coins arrondis 26"/>
          <p:cNvSpPr/>
          <p:nvPr/>
        </p:nvSpPr>
        <p:spPr>
          <a:xfrm>
            <a:off x="1441319" y="504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ZoneTexte 27"/>
          <p:cNvSpPr txBox="1"/>
          <p:nvPr/>
        </p:nvSpPr>
        <p:spPr>
          <a:xfrm>
            <a:off x="179999" y="467442"/>
            <a:ext cx="8797745" cy="97255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Rétablir l’égalité en ne déplaçant </a:t>
            </a:r>
            <a:r>
              <a:rPr lang="fr-FR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qu’ </a:t>
            </a:r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bâton.</a:t>
            </a:r>
            <a:endParaRPr lang="fr-FR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4590000" y="631457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voir la solution</a:t>
            </a:r>
            <a:endParaRPr lang="fr-FR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326981"/>
      </p:ext>
    </p:extLst>
  </p:cSld>
  <p:clrMapOvr>
    <a:masterClrMapping/>
  </p:clrMapOvr>
  <p:transition>
    <p:push dir="d"/>
    <p:sndAc>
      <p:stSnd loop="1">
        <p:snd r:embed="rId2" name="tic tac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0000" y="1745672"/>
            <a:ext cx="8797745" cy="423032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Rectangle à coins arrondis 2"/>
          <p:cNvSpPr/>
          <p:nvPr/>
        </p:nvSpPr>
        <p:spPr>
          <a:xfrm>
            <a:off x="1440000" y="396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à coins arrondis 3"/>
          <p:cNvSpPr/>
          <p:nvPr/>
        </p:nvSpPr>
        <p:spPr>
          <a:xfrm rot="5400000">
            <a:off x="1980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2880000" y="396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à coins arrondis 6"/>
          <p:cNvSpPr/>
          <p:nvPr/>
        </p:nvSpPr>
        <p:spPr>
          <a:xfrm>
            <a:off x="7200000" y="396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à coins arrondis 7"/>
          <p:cNvSpPr/>
          <p:nvPr/>
        </p:nvSpPr>
        <p:spPr>
          <a:xfrm>
            <a:off x="4320000" y="396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à coins arrondis 8"/>
          <p:cNvSpPr/>
          <p:nvPr/>
        </p:nvSpPr>
        <p:spPr>
          <a:xfrm rot="5400000">
            <a:off x="288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à coins arrondis 10"/>
          <p:cNvSpPr/>
          <p:nvPr/>
        </p:nvSpPr>
        <p:spPr>
          <a:xfrm rot="5400000">
            <a:off x="900000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/>
          <p:cNvSpPr/>
          <p:nvPr/>
        </p:nvSpPr>
        <p:spPr>
          <a:xfrm rot="5400000">
            <a:off x="288000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à coins arrondis 13"/>
          <p:cNvSpPr/>
          <p:nvPr/>
        </p:nvSpPr>
        <p:spPr>
          <a:xfrm>
            <a:off x="1440000" y="288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à coins arrondis 14"/>
          <p:cNvSpPr/>
          <p:nvPr/>
        </p:nvSpPr>
        <p:spPr>
          <a:xfrm rot="5400000">
            <a:off x="4860000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à coins arrondis 15"/>
          <p:cNvSpPr/>
          <p:nvPr/>
        </p:nvSpPr>
        <p:spPr>
          <a:xfrm rot="5400000">
            <a:off x="4860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à coins arrondis 16"/>
          <p:cNvSpPr/>
          <p:nvPr/>
        </p:nvSpPr>
        <p:spPr>
          <a:xfrm>
            <a:off x="5760000" y="4104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à coins arrondis 17"/>
          <p:cNvSpPr/>
          <p:nvPr/>
        </p:nvSpPr>
        <p:spPr>
          <a:xfrm>
            <a:off x="5760000" y="3816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à coins arrondis 18"/>
          <p:cNvSpPr/>
          <p:nvPr/>
        </p:nvSpPr>
        <p:spPr>
          <a:xfrm rot="5400000">
            <a:off x="6659498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à coins arrondis 19"/>
          <p:cNvSpPr/>
          <p:nvPr/>
        </p:nvSpPr>
        <p:spPr>
          <a:xfrm rot="5400000">
            <a:off x="6660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à coins arrondis 20"/>
          <p:cNvSpPr/>
          <p:nvPr/>
        </p:nvSpPr>
        <p:spPr>
          <a:xfrm rot="5400000">
            <a:off x="7739497" y="3420000"/>
            <a:ext cx="1080000" cy="72000"/>
          </a:xfrm>
          <a:prstGeom prst="roundRect">
            <a:avLst>
              <a:gd name="adj" fmla="val 4345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à coins arrondis 21"/>
          <p:cNvSpPr/>
          <p:nvPr/>
        </p:nvSpPr>
        <p:spPr>
          <a:xfrm rot="5400000">
            <a:off x="7740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à coins arrondis 22"/>
          <p:cNvSpPr/>
          <p:nvPr/>
        </p:nvSpPr>
        <p:spPr>
          <a:xfrm>
            <a:off x="7200000" y="288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à coins arrondis 23"/>
          <p:cNvSpPr/>
          <p:nvPr/>
        </p:nvSpPr>
        <p:spPr>
          <a:xfrm>
            <a:off x="7200752" y="5040327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à coins arrondis 24"/>
          <p:cNvSpPr/>
          <p:nvPr/>
        </p:nvSpPr>
        <p:spPr>
          <a:xfrm>
            <a:off x="4320000" y="288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à coins arrondis 25"/>
          <p:cNvSpPr/>
          <p:nvPr/>
        </p:nvSpPr>
        <p:spPr>
          <a:xfrm>
            <a:off x="4319748" y="504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à coins arrondis 26"/>
          <p:cNvSpPr/>
          <p:nvPr/>
        </p:nvSpPr>
        <p:spPr>
          <a:xfrm>
            <a:off x="1441319" y="504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ZoneTexte 29"/>
          <p:cNvSpPr txBox="1"/>
          <p:nvPr/>
        </p:nvSpPr>
        <p:spPr>
          <a:xfrm>
            <a:off x="4512057" y="6331423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faut déplacer ce bâton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968062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0000" y="1745672"/>
            <a:ext cx="8797745" cy="423032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Rectangle à coins arrondis 20"/>
          <p:cNvSpPr/>
          <p:nvPr/>
        </p:nvSpPr>
        <p:spPr>
          <a:xfrm rot="5400000">
            <a:off x="7739497" y="3420000"/>
            <a:ext cx="1080000" cy="72000"/>
          </a:xfrm>
          <a:prstGeom prst="roundRect">
            <a:avLst>
              <a:gd name="adj" fmla="val 4345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à coins arrondis 2"/>
          <p:cNvSpPr/>
          <p:nvPr/>
        </p:nvSpPr>
        <p:spPr>
          <a:xfrm>
            <a:off x="1440000" y="396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à coins arrondis 3"/>
          <p:cNvSpPr/>
          <p:nvPr/>
        </p:nvSpPr>
        <p:spPr>
          <a:xfrm rot="5400000">
            <a:off x="1980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2880000" y="396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à coins arrondis 6"/>
          <p:cNvSpPr/>
          <p:nvPr/>
        </p:nvSpPr>
        <p:spPr>
          <a:xfrm>
            <a:off x="7200000" y="396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à coins arrondis 7"/>
          <p:cNvSpPr/>
          <p:nvPr/>
        </p:nvSpPr>
        <p:spPr>
          <a:xfrm>
            <a:off x="4320000" y="396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à coins arrondis 8"/>
          <p:cNvSpPr/>
          <p:nvPr/>
        </p:nvSpPr>
        <p:spPr>
          <a:xfrm rot="5400000">
            <a:off x="288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à coins arrondis 10"/>
          <p:cNvSpPr/>
          <p:nvPr/>
        </p:nvSpPr>
        <p:spPr>
          <a:xfrm rot="5400000">
            <a:off x="900000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/>
          <p:cNvSpPr/>
          <p:nvPr/>
        </p:nvSpPr>
        <p:spPr>
          <a:xfrm rot="5400000">
            <a:off x="288000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à coins arrondis 13"/>
          <p:cNvSpPr/>
          <p:nvPr/>
        </p:nvSpPr>
        <p:spPr>
          <a:xfrm>
            <a:off x="1440000" y="288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à coins arrondis 14"/>
          <p:cNvSpPr/>
          <p:nvPr/>
        </p:nvSpPr>
        <p:spPr>
          <a:xfrm rot="5400000">
            <a:off x="4860000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à coins arrondis 15"/>
          <p:cNvSpPr/>
          <p:nvPr/>
        </p:nvSpPr>
        <p:spPr>
          <a:xfrm rot="5400000">
            <a:off x="4860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à coins arrondis 16"/>
          <p:cNvSpPr/>
          <p:nvPr/>
        </p:nvSpPr>
        <p:spPr>
          <a:xfrm>
            <a:off x="5760000" y="4104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à coins arrondis 17"/>
          <p:cNvSpPr/>
          <p:nvPr/>
        </p:nvSpPr>
        <p:spPr>
          <a:xfrm>
            <a:off x="5760000" y="3816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à coins arrondis 18"/>
          <p:cNvSpPr/>
          <p:nvPr/>
        </p:nvSpPr>
        <p:spPr>
          <a:xfrm rot="5400000">
            <a:off x="6659498" y="342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à coins arrondis 19"/>
          <p:cNvSpPr/>
          <p:nvPr/>
        </p:nvSpPr>
        <p:spPr>
          <a:xfrm rot="5400000">
            <a:off x="6660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à coins arrondis 21"/>
          <p:cNvSpPr/>
          <p:nvPr/>
        </p:nvSpPr>
        <p:spPr>
          <a:xfrm rot="5400000">
            <a:off x="7740000" y="450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à coins arrondis 22"/>
          <p:cNvSpPr/>
          <p:nvPr/>
        </p:nvSpPr>
        <p:spPr>
          <a:xfrm>
            <a:off x="7200000" y="288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à coins arrondis 23"/>
          <p:cNvSpPr/>
          <p:nvPr/>
        </p:nvSpPr>
        <p:spPr>
          <a:xfrm>
            <a:off x="7200752" y="5040327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à coins arrondis 24"/>
          <p:cNvSpPr/>
          <p:nvPr/>
        </p:nvSpPr>
        <p:spPr>
          <a:xfrm>
            <a:off x="4320000" y="288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à coins arrondis 25"/>
          <p:cNvSpPr/>
          <p:nvPr/>
        </p:nvSpPr>
        <p:spPr>
          <a:xfrm>
            <a:off x="4319748" y="504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à coins arrondis 26"/>
          <p:cNvSpPr/>
          <p:nvPr/>
        </p:nvSpPr>
        <p:spPr>
          <a:xfrm>
            <a:off x="1441319" y="5040000"/>
            <a:ext cx="1080000" cy="72000"/>
          </a:xfrm>
          <a:prstGeom prst="roundRect">
            <a:avLst>
              <a:gd name="adj" fmla="val 43453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ZoneTexte 29"/>
          <p:cNvSpPr txBox="1"/>
          <p:nvPr/>
        </p:nvSpPr>
        <p:spPr>
          <a:xfrm>
            <a:off x="4512057" y="6331423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4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– 9 = 6    </a:t>
            </a:r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Bravo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245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applause.wav"/>
          </p:stSnd>
        </p:sndAc>
      </p:transition>
    </mc:Choice>
    <mc:Fallback>
      <p:transition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-0.43298 4.8148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7999"/>
            <a:ext cx="8100000" cy="4611731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420000" y="3600000"/>
            <a:ext cx="180000" cy="2160000"/>
          </a:xfrm>
          <a:prstGeom prst="rect">
            <a:avLst/>
          </a:prstGeom>
        </p:spPr>
      </p:pic>
      <p:sp>
        <p:nvSpPr>
          <p:cNvPr id="35" name="ZoneTexte 34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déplaçant seulement 3 allumettes,</a:t>
            </a:r>
          </a:p>
          <a:p>
            <a:pPr algn="ctr"/>
            <a:r>
              <a:rPr lang="fr-FR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coccinelle sera à l’extérieur de la maison</a:t>
            </a:r>
            <a:endParaRPr lang="fr-FR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4590000" y="631457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voir la solution</a:t>
            </a:r>
            <a:endParaRPr lang="fr-FR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Image 2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4680000"/>
            <a:ext cx="180000" cy="216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800000">
            <a:off x="3972058" y="1603385"/>
            <a:ext cx="180000" cy="2160000"/>
          </a:xfrm>
          <a:prstGeom prst="rect">
            <a:avLst/>
          </a:prstGeom>
        </p:spPr>
      </p:pic>
      <p:pic>
        <p:nvPicPr>
          <p:cNvPr id="26" name="Image 2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1800000">
            <a:off x="5027941" y="1594385"/>
            <a:ext cx="180000" cy="2160000"/>
          </a:xfrm>
          <a:prstGeom prst="rect">
            <a:avLst/>
          </a:prstGeom>
        </p:spPr>
      </p:pic>
      <p:pic>
        <p:nvPicPr>
          <p:cNvPr id="27" name="Image 2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580000" y="3600000"/>
            <a:ext cx="180000" cy="216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0922">
            <a:off x="5430625" y="2627258"/>
            <a:ext cx="686046" cy="677408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32000" y="6457334"/>
            <a:ext cx="962229" cy="323165"/>
          </a:xfrm>
          <a:prstGeom prst="rect">
            <a:avLst/>
          </a:prstGeom>
          <a:noFill/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PATAGON</a:t>
            </a:r>
          </a:p>
          <a:p>
            <a:pPr algn="ctr"/>
            <a:r>
              <a:rPr lang="fr-FR" sz="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DIAPORAMA</a:t>
            </a:r>
            <a:endParaRPr lang="fr-F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851646"/>
      </p:ext>
    </p:extLst>
  </p:cSld>
  <p:clrMapOvr>
    <a:masterClrMapping/>
  </p:clrMapOvr>
  <p:transition>
    <p:push dir="d"/>
    <p:sndAc>
      <p:stSnd loop="1">
        <p:snd r:embed="rId2" name="tic tac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7999"/>
            <a:ext cx="8100000" cy="4611731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7" name="Image 1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4500000" y="4680000"/>
            <a:ext cx="180000" cy="2160000"/>
          </a:xfrm>
          <a:prstGeom prst="rect">
            <a:avLst/>
          </a:prstGeom>
        </p:spPr>
      </p:pic>
      <p:pic>
        <p:nvPicPr>
          <p:cNvPr id="16" name="Image 1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5580000" y="3600000"/>
            <a:ext cx="180000" cy="2160000"/>
          </a:xfrm>
          <a:prstGeom prst="rect">
            <a:avLst/>
          </a:prstGeom>
        </p:spPr>
      </p:pic>
      <p:pic>
        <p:nvPicPr>
          <p:cNvPr id="15" name="Image 1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1800000" flipH="1">
            <a:off x="5040000" y="1620000"/>
            <a:ext cx="180000" cy="216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420000" y="3600000"/>
            <a:ext cx="180000" cy="216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800000">
            <a:off x="3960000" y="1620000"/>
            <a:ext cx="180000" cy="216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0922">
            <a:off x="5430625" y="2627258"/>
            <a:ext cx="686046" cy="677408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faut déplacer ces 3 allumettes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512057" y="6331423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464333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7999"/>
            <a:ext cx="8100000" cy="4611731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5" name="Image 1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1800000" flipH="1">
            <a:off x="5040000" y="1620000"/>
            <a:ext cx="180000" cy="2160000"/>
          </a:xfrm>
          <a:prstGeom prst="rect">
            <a:avLst/>
          </a:prstGeom>
        </p:spPr>
      </p:pic>
      <p:pic>
        <p:nvPicPr>
          <p:cNvPr id="17" name="Image 1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4500000" y="4680000"/>
            <a:ext cx="180000" cy="2160000"/>
          </a:xfrm>
          <a:prstGeom prst="rect">
            <a:avLst/>
          </a:prstGeom>
        </p:spPr>
      </p:pic>
      <p:pic>
        <p:nvPicPr>
          <p:cNvPr id="16" name="Image 1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5580000" y="3600000"/>
            <a:ext cx="180000" cy="2160000"/>
          </a:xfrm>
          <a:prstGeom prst="rect">
            <a:avLst/>
          </a:prstGeom>
        </p:spPr>
      </p:pic>
      <p:pic>
        <p:nvPicPr>
          <p:cNvPr id="9" name="Image 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420000" y="3600000"/>
            <a:ext cx="180000" cy="2160000"/>
          </a:xfrm>
          <a:prstGeom prst="rect">
            <a:avLst/>
          </a:prstGeom>
        </p:spPr>
      </p:pic>
      <p:pic>
        <p:nvPicPr>
          <p:cNvPr id="25" name="Image 2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800000">
            <a:off x="3960000" y="1620000"/>
            <a:ext cx="180000" cy="216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0922">
            <a:off x="5430625" y="2627258"/>
            <a:ext cx="686046" cy="677408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Bravo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512057" y="6331423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089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WOW__M3_.WAV"/>
          </p:stSnd>
        </p:sndAc>
      </p:transition>
    </mc:Choice>
    <mc:Fallback>
      <p:transition>
        <p:sndAc>
          <p:stSnd>
            <p:snd r:embed="rId2" name="WOW__M3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800000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4531 -0.058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7" y="-294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800000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2.59259E-6 L 0.03211 -0.133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7" y="-669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800000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-0.00851 -0.0821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-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ZoneTexte 3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2" name="Image 4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46" name="Image 45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2520000" y="2880000"/>
            <a:ext cx="180000" cy="1440000"/>
          </a:xfrm>
          <a:prstGeom prst="rect">
            <a:avLst/>
          </a:prstGeom>
        </p:spPr>
      </p:pic>
      <p:pic>
        <p:nvPicPr>
          <p:cNvPr id="48" name="Image 47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1800000" y="216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  <p:sp>
        <p:nvSpPr>
          <p:cNvPr id="27" name="ZoneTexte 26"/>
          <p:cNvSpPr txBox="1"/>
          <p:nvPr/>
        </p:nvSpPr>
        <p:spPr>
          <a:xfrm>
            <a:off x="540000" y="414000"/>
            <a:ext cx="8100000" cy="828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Déplacer </a:t>
            </a:r>
            <a:r>
              <a:rPr lang="fr-FR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allumettes </a:t>
            </a:r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pour rétablir l’égalité</a:t>
            </a:r>
            <a:endParaRPr lang="fr-FR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Image 27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3096000"/>
            <a:ext cx="180000" cy="1440000"/>
          </a:xfrm>
          <a:prstGeom prst="rect">
            <a:avLst/>
          </a:prstGeom>
        </p:spPr>
      </p:pic>
      <p:pic>
        <p:nvPicPr>
          <p:cNvPr id="34" name="Image 3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2664000"/>
            <a:ext cx="18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300793"/>
      </p:ext>
    </p:extLst>
  </p:cSld>
  <p:clrMapOvr>
    <a:masterClrMapping/>
  </p:clrMapOvr>
  <p:transition>
    <p:push dir="d"/>
    <p:sndAc>
      <p:stSnd loop="1">
        <p:snd r:embed="rId2" name="tic tac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1799486" y="2160000"/>
            <a:ext cx="180000" cy="1440000"/>
          </a:xfrm>
          <a:prstGeom prst="rect">
            <a:avLst/>
          </a:prstGeom>
        </p:spPr>
      </p:pic>
      <p:pic>
        <p:nvPicPr>
          <p:cNvPr id="15" name="Image 1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2519229" y="2880000"/>
            <a:ext cx="180000" cy="1440000"/>
          </a:xfrm>
          <a:prstGeom prst="rect">
            <a:avLst/>
          </a:prstGeom>
        </p:spPr>
      </p:pic>
      <p:pic>
        <p:nvPicPr>
          <p:cNvPr id="42" name="Image 4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  <p:pic>
        <p:nvPicPr>
          <p:cNvPr id="28" name="Image 2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3096000"/>
            <a:ext cx="180000" cy="1440000"/>
          </a:xfrm>
          <a:prstGeom prst="rect">
            <a:avLst/>
          </a:prstGeom>
        </p:spPr>
      </p:pic>
      <p:pic>
        <p:nvPicPr>
          <p:cNvPr id="34" name="Image 3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2664000"/>
            <a:ext cx="180000" cy="1440000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faut déplacer ces 2 allumettes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3610238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548000"/>
            <a:ext cx="8100000" cy="43200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flipH="1">
            <a:off x="1799486" y="2160000"/>
            <a:ext cx="180000" cy="1440000"/>
          </a:xfrm>
          <a:prstGeom prst="rect">
            <a:avLst/>
          </a:prstGeom>
        </p:spPr>
      </p:pic>
      <p:pic>
        <p:nvPicPr>
          <p:cNvPr id="15" name="Image 1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-5400000" flipH="1">
            <a:off x="2519229" y="2880000"/>
            <a:ext cx="180000" cy="1440000"/>
          </a:xfrm>
          <a:prstGeom prst="rect">
            <a:avLst/>
          </a:prstGeom>
        </p:spPr>
      </p:pic>
      <p:pic>
        <p:nvPicPr>
          <p:cNvPr id="42" name="Image 4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2160000"/>
            <a:ext cx="180000" cy="1440000"/>
          </a:xfrm>
          <a:prstGeom prst="rect">
            <a:avLst/>
          </a:prstGeom>
        </p:spPr>
      </p:pic>
      <p:pic>
        <p:nvPicPr>
          <p:cNvPr id="44" name="Image 4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7200000" y="3600000"/>
            <a:ext cx="180000" cy="1440000"/>
          </a:xfrm>
          <a:prstGeom prst="rect">
            <a:avLst/>
          </a:prstGeom>
        </p:spPr>
      </p:pic>
      <p:pic>
        <p:nvPicPr>
          <p:cNvPr id="50" name="Image 4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40000" y="2160000"/>
            <a:ext cx="180000" cy="1440000"/>
          </a:xfrm>
          <a:prstGeom prst="rect">
            <a:avLst/>
          </a:prstGeom>
        </p:spPr>
      </p:pic>
      <p:pic>
        <p:nvPicPr>
          <p:cNvPr id="51" name="Image 5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239486" y="3600000"/>
            <a:ext cx="180000" cy="1440000"/>
          </a:xfrm>
          <a:prstGeom prst="rect">
            <a:avLst/>
          </a:prstGeom>
        </p:spPr>
      </p:pic>
      <p:pic>
        <p:nvPicPr>
          <p:cNvPr id="28" name="Image 2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3096000"/>
            <a:ext cx="180000" cy="1440000"/>
          </a:xfrm>
          <a:prstGeom prst="rect">
            <a:avLst/>
          </a:prstGeom>
        </p:spPr>
      </p:pic>
      <p:pic>
        <p:nvPicPr>
          <p:cNvPr id="34" name="Image 33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4500000" y="2664000"/>
            <a:ext cx="180000" cy="1440000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4572000" y="6088002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4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= 7     </a:t>
            </a:r>
            <a:r>
              <a:rPr lang="fr-FR" sz="3600" b="1" dirty="0" smtClean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Bravo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21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applause.wav"/>
          </p:stSnd>
        </p:sndAc>
      </p:transition>
    </mc:Choice>
    <mc:Fallback>
      <p:transition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259E-6 L 0.08159 -0.1048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0" y="-525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05556E-6 1.48148E-6 L 0.43386 -0.2097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84" y="-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378857"/>
            <a:ext cx="8100000" cy="4796971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ZoneTexte 35"/>
          <p:cNvSpPr txBox="1"/>
          <p:nvPr/>
        </p:nvSpPr>
        <p:spPr>
          <a:xfrm>
            <a:off x="4590000" y="6345133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3780000" y="2340000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2300000">
            <a:off x="2756539" y="4457423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7200000">
            <a:off x="2447194" y="2700000"/>
            <a:ext cx="180000" cy="1440000"/>
          </a:xfrm>
          <a:prstGeom prst="rect">
            <a:avLst/>
          </a:prstGeom>
        </p:spPr>
      </p:pic>
      <p:pic>
        <p:nvPicPr>
          <p:cNvPr id="48" name="Image 47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5400000">
            <a:off x="6480000" y="3060000"/>
            <a:ext cx="180000" cy="1440000"/>
          </a:xfrm>
          <a:prstGeom prst="rect">
            <a:avLst/>
          </a:prstGeom>
        </p:spPr>
      </p:pic>
      <p:pic>
        <p:nvPicPr>
          <p:cNvPr id="49" name="Image 48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3060000"/>
            <a:ext cx="180000" cy="1440000"/>
          </a:xfrm>
          <a:prstGeom prst="rect">
            <a:avLst/>
          </a:prstGeom>
        </p:spPr>
      </p:pic>
      <p:sp>
        <p:nvSpPr>
          <p:cNvPr id="27" name="ZoneTexte 26"/>
          <p:cNvSpPr txBox="1"/>
          <p:nvPr/>
        </p:nvSpPr>
        <p:spPr>
          <a:xfrm>
            <a:off x="232229" y="252000"/>
            <a:ext cx="8679542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 chien marche. En </a:t>
            </a:r>
            <a:r>
              <a:rPr lang="fr-FR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déplaçant </a:t>
            </a:r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allumettes,</a:t>
            </a:r>
            <a:endParaRPr lang="fr-FR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faites ce chien </a:t>
            </a:r>
            <a:r>
              <a:rPr lang="fr-FR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après </a:t>
            </a:r>
            <a:r>
              <a:rPr lang="fr-FR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accident de la route.</a:t>
            </a:r>
            <a:endParaRPr lang="fr-FR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Image 27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3600000">
            <a:off x="2448000" y="3420000"/>
            <a:ext cx="180000" cy="144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060000" y="3060000"/>
            <a:ext cx="180000" cy="1440000"/>
          </a:xfrm>
          <a:prstGeom prst="rect">
            <a:avLst/>
          </a:prstGeom>
        </p:spPr>
      </p:pic>
      <p:pic>
        <p:nvPicPr>
          <p:cNvPr id="34" name="Image 33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9300000">
            <a:off x="3380323" y="4439422"/>
            <a:ext cx="180000" cy="1440000"/>
          </a:xfrm>
          <a:prstGeom prst="rect">
            <a:avLst/>
          </a:prstGeom>
        </p:spPr>
      </p:pic>
      <p:pic>
        <p:nvPicPr>
          <p:cNvPr id="37" name="Image 3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2300000">
            <a:off x="5465106" y="4435043"/>
            <a:ext cx="180000" cy="1440000"/>
          </a:xfrm>
          <a:prstGeom prst="rect">
            <a:avLst/>
          </a:prstGeom>
        </p:spPr>
      </p:pic>
      <p:pic>
        <p:nvPicPr>
          <p:cNvPr id="38" name="Image 37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9300000">
            <a:off x="6094146" y="4436961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3780000" y="3780000"/>
            <a:ext cx="180000" cy="1440000"/>
          </a:xfrm>
          <a:prstGeom prst="rect">
            <a:avLst/>
          </a:prstGeom>
        </p:spPr>
      </p:pic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5040000" y="234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5040000" y="3780000"/>
            <a:ext cx="180000" cy="1440000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32000" y="6457334"/>
            <a:ext cx="962229" cy="323165"/>
          </a:xfrm>
          <a:prstGeom prst="rect">
            <a:avLst/>
          </a:prstGeom>
          <a:noFill/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PATAGON</a:t>
            </a:r>
          </a:p>
          <a:p>
            <a:pPr algn="ctr"/>
            <a:r>
              <a:rPr lang="fr-FR" sz="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DIAPORAMA</a:t>
            </a:r>
            <a:endParaRPr lang="fr-F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259748"/>
      </p:ext>
    </p:extLst>
  </p:cSld>
  <p:clrMapOvr>
    <a:masterClrMapping/>
  </p:clrMapOvr>
  <p:transition>
    <p:push dir="d"/>
    <p:sndAc>
      <p:stSnd loop="1">
        <p:snd r:embed="rId2" name="tic tac.wav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378857"/>
            <a:ext cx="8100000" cy="4796971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1" name="Image 2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9300000" flipH="1">
            <a:off x="3391853" y="4470578"/>
            <a:ext cx="180000" cy="1440000"/>
          </a:xfrm>
          <a:prstGeom prst="rect">
            <a:avLst/>
          </a:prstGeom>
        </p:spPr>
      </p:pic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12300000" flipH="1">
            <a:off x="5445326" y="443696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3780000" y="2340000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2300000">
            <a:off x="2756539" y="4457423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7200000">
            <a:off x="2447194" y="2700000"/>
            <a:ext cx="180000" cy="1440000"/>
          </a:xfrm>
          <a:prstGeom prst="rect">
            <a:avLst/>
          </a:prstGeom>
        </p:spPr>
      </p:pic>
      <p:pic>
        <p:nvPicPr>
          <p:cNvPr id="48" name="Image 4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5400000">
            <a:off x="6480000" y="3060000"/>
            <a:ext cx="180000" cy="1440000"/>
          </a:xfrm>
          <a:prstGeom prst="rect">
            <a:avLst/>
          </a:prstGeom>
        </p:spPr>
      </p:pic>
      <p:pic>
        <p:nvPicPr>
          <p:cNvPr id="49" name="Image 4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3060000"/>
            <a:ext cx="180000" cy="1440000"/>
          </a:xfrm>
          <a:prstGeom prst="rect">
            <a:avLst/>
          </a:prstGeom>
        </p:spPr>
      </p:pic>
      <p:pic>
        <p:nvPicPr>
          <p:cNvPr id="28" name="Image 2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3600000">
            <a:off x="2448000" y="3420000"/>
            <a:ext cx="180000" cy="144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060000" y="3060000"/>
            <a:ext cx="180000" cy="1440000"/>
          </a:xfrm>
          <a:prstGeom prst="rect">
            <a:avLst/>
          </a:prstGeom>
        </p:spPr>
      </p:pic>
      <p:pic>
        <p:nvPicPr>
          <p:cNvPr id="38" name="Image 3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9300000">
            <a:off x="6094146" y="4436961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3780000" y="3780000"/>
            <a:ext cx="180000" cy="1440000"/>
          </a:xfrm>
          <a:prstGeom prst="rect">
            <a:avLst/>
          </a:prstGeom>
        </p:spPr>
      </p:pic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5040000" y="234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5040000" y="3780000"/>
            <a:ext cx="180000" cy="1440000"/>
          </a:xfrm>
          <a:prstGeom prst="rect">
            <a:avLst/>
          </a:prstGeom>
        </p:spPr>
      </p:pic>
      <p:sp>
        <p:nvSpPr>
          <p:cNvPr id="19" name="ZoneTexte 18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00CC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2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faut déplacer ces 2 allumettes</a:t>
            </a:r>
            <a:endParaRPr lang="fr-FR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4572001" y="6345133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52962"/>
      </p:ext>
    </p:extLst>
  </p:cSld>
  <p:clrMapOvr>
    <a:masterClrMapping/>
  </p:clrMapOvr>
  <p:transition>
    <p:wipe dir="r"/>
    <p:sndAc>
      <p:stSnd>
        <p:snd r:embed="rId2" name="bipbi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0000" y="1378857"/>
            <a:ext cx="8100000" cy="4796971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1" name="Image 2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9300000" flipH="1">
            <a:off x="3391853" y="4470578"/>
            <a:ext cx="180000" cy="1440000"/>
          </a:xfrm>
          <a:prstGeom prst="rect">
            <a:avLst/>
          </a:prstGeom>
        </p:spPr>
      </p:pic>
      <p:pic>
        <p:nvPicPr>
          <p:cNvPr id="22" name="Image 2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0" r="43523"/>
          <a:stretch/>
        </p:blipFill>
        <p:spPr>
          <a:xfrm rot="12300000" flipH="1">
            <a:off x="5445326" y="4436960"/>
            <a:ext cx="180000" cy="1440000"/>
          </a:xfrm>
          <a:prstGeom prst="rect">
            <a:avLst/>
          </a:prstGeom>
        </p:spPr>
      </p:pic>
      <p:pic>
        <p:nvPicPr>
          <p:cNvPr id="23" name="Image 22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3780000" y="2340000"/>
            <a:ext cx="180000" cy="1440000"/>
          </a:xfrm>
          <a:prstGeom prst="rect">
            <a:avLst/>
          </a:prstGeom>
        </p:spPr>
      </p:pic>
      <p:pic>
        <p:nvPicPr>
          <p:cNvPr id="29" name="Image 2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12300000">
            <a:off x="2756539" y="4457423"/>
            <a:ext cx="180000" cy="1440000"/>
          </a:xfrm>
          <a:prstGeom prst="rect">
            <a:avLst/>
          </a:prstGeom>
        </p:spPr>
      </p:pic>
      <p:pic>
        <p:nvPicPr>
          <p:cNvPr id="47" name="Image 4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7200000">
            <a:off x="2447194" y="2700000"/>
            <a:ext cx="180000" cy="1440000"/>
          </a:xfrm>
          <a:prstGeom prst="rect">
            <a:avLst/>
          </a:prstGeom>
        </p:spPr>
      </p:pic>
      <p:pic>
        <p:nvPicPr>
          <p:cNvPr id="48" name="Image 4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5400000">
            <a:off x="6480000" y="3060000"/>
            <a:ext cx="180000" cy="1440000"/>
          </a:xfrm>
          <a:prstGeom prst="rect">
            <a:avLst/>
          </a:prstGeom>
        </p:spPr>
      </p:pic>
      <p:pic>
        <p:nvPicPr>
          <p:cNvPr id="49" name="Image 48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5760000" y="3060000"/>
            <a:ext cx="180000" cy="1440000"/>
          </a:xfrm>
          <a:prstGeom prst="rect">
            <a:avLst/>
          </a:prstGeom>
        </p:spPr>
      </p:pic>
      <p:pic>
        <p:nvPicPr>
          <p:cNvPr id="28" name="Image 2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3600000">
            <a:off x="2448000" y="3420000"/>
            <a:ext cx="180000" cy="1440000"/>
          </a:xfrm>
          <a:prstGeom prst="rect">
            <a:avLst/>
          </a:prstGeom>
        </p:spPr>
      </p:pic>
      <p:pic>
        <p:nvPicPr>
          <p:cNvPr id="31" name="Image 30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>
            <a:off x="3060000" y="3060000"/>
            <a:ext cx="180000" cy="1440000"/>
          </a:xfrm>
          <a:prstGeom prst="rect">
            <a:avLst/>
          </a:prstGeom>
        </p:spPr>
      </p:pic>
      <p:pic>
        <p:nvPicPr>
          <p:cNvPr id="38" name="Image 37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9300000">
            <a:off x="6094146" y="4436961"/>
            <a:ext cx="180000" cy="1440000"/>
          </a:xfrm>
          <a:prstGeom prst="rect">
            <a:avLst/>
          </a:prstGeom>
        </p:spPr>
      </p:pic>
      <p:pic>
        <p:nvPicPr>
          <p:cNvPr id="30" name="Image 29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3780000" y="3780000"/>
            <a:ext cx="180000" cy="1440000"/>
          </a:xfrm>
          <a:prstGeom prst="rect">
            <a:avLst/>
          </a:prstGeom>
        </p:spPr>
      </p:pic>
      <p:pic>
        <p:nvPicPr>
          <p:cNvPr id="7" name="Image 6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5040000" y="2340000"/>
            <a:ext cx="180000" cy="1440000"/>
          </a:xfrm>
          <a:prstGeom prst="rect">
            <a:avLst/>
          </a:prstGeom>
        </p:spPr>
      </p:pic>
      <p:pic>
        <p:nvPicPr>
          <p:cNvPr id="45" name="Image 44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2" r="43016"/>
          <a:stretch/>
        </p:blipFill>
        <p:spPr>
          <a:xfrm rot="-5400000">
            <a:off x="5040000" y="3780000"/>
            <a:ext cx="180000" cy="1440000"/>
          </a:xfrm>
          <a:prstGeom prst="rect">
            <a:avLst/>
          </a:prstGeom>
        </p:spPr>
      </p:pic>
      <p:sp>
        <p:nvSpPr>
          <p:cNvPr id="20" name="ZoneTexte 19"/>
          <p:cNvSpPr txBox="1"/>
          <p:nvPr/>
        </p:nvSpPr>
        <p:spPr>
          <a:xfrm>
            <a:off x="4572001" y="6345133"/>
            <a:ext cx="406799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 anchor="ctr" anchorCtr="0">
            <a:spAutoFit/>
          </a:bodyPr>
          <a:lstStyle/>
          <a:p>
            <a:pPr algn="ctr"/>
            <a:r>
              <a:rPr lang="fr-FR" i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pour continuer</a:t>
            </a:r>
            <a:endParaRPr lang="fr-FR" i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540000" y="252000"/>
            <a:ext cx="810000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txBody>
          <a:bodyPr wrap="square" lIns="0" rIns="0" rtlCol="0" anchor="ctr" anchorCtr="0">
            <a:noAutofit/>
          </a:bodyPr>
          <a:lstStyle/>
          <a:p>
            <a:pPr algn="ctr"/>
            <a:r>
              <a:rPr lang="fr-FR" sz="4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PAF le chien !</a:t>
            </a:r>
            <a:endParaRPr lang="fr-FR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050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>
        <p:sndAc>
          <p:stSnd>
            <p:snd r:embed="rId2" name="cheval_3.wav"/>
          </p:stSnd>
        </p:sndAc>
      </p:transition>
    </mc:Choice>
    <mc:Fallback>
      <p:transition>
        <p:sndAc>
          <p:stSnd>
            <p:snd r:embed="rId2" name="cheval_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-0.06892 -0.4064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55" y="-2032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10800000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94444E-6 -1.85185E-6 L 0.06736 -0.4002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8" y="-2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96"/>
            <a:ext cx="9144000" cy="6845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82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422</TotalTime>
  <Words>436</Words>
  <Application>Microsoft Office PowerPoint</Application>
  <PresentationFormat>Affichage à l'écran (4:3)</PresentationFormat>
  <Paragraphs>97</Paragraphs>
  <Slides>42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</dc:creator>
  <cp:lastModifiedBy>Utilisateur</cp:lastModifiedBy>
  <cp:revision>59</cp:revision>
  <dcterms:created xsi:type="dcterms:W3CDTF">2021-11-30T23:30:10Z</dcterms:created>
  <dcterms:modified xsi:type="dcterms:W3CDTF">2021-12-01T17:23:06Z</dcterms:modified>
</cp:coreProperties>
</file>