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Cesty  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Roads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Cesty  Roads">
            <a:hlinkClick r:id="" action="ppaction://media"/>
            <a:extLst>
              <a:ext uri="{FF2B5EF4-FFF2-40B4-BE49-F238E27FC236}">
                <a16:creationId xmlns:a16="http://schemas.microsoft.com/office/drawing/2014/main" id="{8E319003-2FAC-A72D-1D96-7C6FC817C63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347864" y="461200"/>
            <a:ext cx="3168352" cy="5207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677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96</cp:revision>
  <dcterms:created xsi:type="dcterms:W3CDTF">2020-02-21T13:54:42Z</dcterms:created>
  <dcterms:modified xsi:type="dcterms:W3CDTF">2024-02-16T15:20:13Z</dcterms:modified>
</cp:coreProperties>
</file>