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Balerina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Balerina">
            <a:hlinkClick r:id="" action="ppaction://media"/>
            <a:extLst>
              <a:ext uri="{FF2B5EF4-FFF2-40B4-BE49-F238E27FC236}">
                <a16:creationId xmlns:a16="http://schemas.microsoft.com/office/drawing/2014/main" id="{86C906D3-C8E7-AFB6-4E41-90DE54822B5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4825" y="908720"/>
            <a:ext cx="8134350" cy="480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6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2024-02-16T18:26:33Z</dcterms:modified>
</cp:coreProperties>
</file>