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9" r:id="rId3"/>
    <p:sldId id="256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8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33" autoAdjust="0"/>
    <p:restoredTop sz="94660"/>
  </p:normalViewPr>
  <p:slideViewPr>
    <p:cSldViewPr snapToGrid="0">
      <p:cViewPr varScale="1">
        <p:scale>
          <a:sx n="94" d="100"/>
          <a:sy n="94" d="100"/>
        </p:scale>
        <p:origin x="2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481E6-6DF8-384B-0FE2-67DDA4C1D3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A536AD-86A6-C0C0-BC79-16BE9AA54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C936F0-C5F7-5B67-7A47-87F7C0AB2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0353EF-74F0-1F3C-85F0-0D98F39FB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8CE0F7-2C89-C094-6F47-185C27B72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84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22615-E5CD-21D8-5BF0-AD22D4B87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E7A478-B5DF-510B-4FC5-864300417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6C4336-AFB6-A34E-7078-0F27556DB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029081-852B-4130-18C8-4FA222996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7C4D0D-0E12-1DC9-48D4-A9AE2ADEE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31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81F73C-F985-FA7F-401E-E0452FDD7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DDF6CC-20E9-1416-4710-22E64FC50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8EFD07-BED5-9108-14CB-EDDD37BD8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D6BDBD-AE14-0CF9-9CC3-D0E3E800F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791ABF-69A7-4545-71FD-8E58AF391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65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3C764B-9AD1-CF7D-AB4D-338EEED12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2A864F-E88F-8023-D964-FF357F98C9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41179FA-82F5-1DD4-03B5-6290B9695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6F9170-53F2-430D-28D7-A401B171B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8755B3-6BFA-4ED7-A963-ED3B71ED7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94C7F3-7ACD-666F-5F71-945998AF3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67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6BB86-66C6-28C8-D366-0536FEE99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1B44C0-FB14-9F64-46D8-EF46AE2203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782F4C-9354-CD5B-39FA-641B91E6A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1644074-0A3A-8110-167D-278D42870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B8C9D3A-9968-8C88-315C-8ABBD54EB2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64A623A-46A1-0CBE-DEF4-0345EF1DA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6777D09-75CE-0605-FC6B-2064B2F4E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B0405F0-3026-3B39-6B9F-942040883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38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3E3F35-DA57-082E-3FE3-1FD55DCD3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F4BFDFB-A797-5B60-27DD-FCA01AC8F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ADEF14-7142-63A7-8ADB-617EFA5CC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1F0DAB-4CF8-9A37-C925-08938A13C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3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D9A3904-3F53-B67A-2D51-C9E6DDC63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2D0D431-B6E2-088E-C9F1-EE4DC8A72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FAB9616-7E69-A777-AC1D-E9AE0B234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71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6B72AA-78C7-3C83-9C58-3C11230C3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529C26-DC3B-5388-A4EA-05010F714C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4F2D56-06AD-21DD-A0AC-B5DBCFC0F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F55B2DA-B9D7-7D44-8D3C-FA9C09ECF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E1A9BE-E3DC-3B6B-AFB6-E8D346BE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FE0C20-C29E-651F-6C41-CFBC74378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09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62D34-12E2-EB10-E689-1A7C8EEE1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2E6F4DA-42B1-CABA-6531-553D4C284D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7380747-C4B5-E0CD-07E7-D18BF309F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93DF4B-79F0-57B6-64BB-9A0023C6D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6694C6-55B5-3C5E-B560-CD7953224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4230063-74A1-A174-601D-F122C254F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80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6F89B-F460-F608-32FB-B04D0D52B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9A1526-4399-1FA7-848E-669989C9F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11B345-D79F-1C58-A9D7-CB1C0FE66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377F74-14C0-893F-4F50-CE817EBC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EB8EB9-9AA1-A54A-8807-F90E9288A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85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7D19E5B-CFE8-FDE9-C266-2E79EF91C1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39F810-90EB-4875-7722-E46F7A545A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4B71E4-3904-B4E7-1BE9-46A4C415E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712349-6AD0-F86C-2390-26581CDDC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7FC4A4-CEE2-2942-B0E9-5169FB201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90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C3CC258-4EF8-4250-FCC9-4E2C5964C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F7AE82-D2B6-9678-F2E7-890C196EE4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C02575-82CF-5990-DDDF-65D2F2EE7C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787F2-39C9-4F77-A37C-3FA60CC29BC3}" type="datetimeFigureOut">
              <a:rPr lang="fr-FR" smtClean="0"/>
              <a:t>15/02/2024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0A20CB-CACA-E583-1AF5-672ACF27A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D537C8-F078-53F5-3F9F-DA828C86B9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7E799-D812-41D2-805A-6FCD833785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76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AE306F-7075-E063-BFC5-9B9E51733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2077" y="229484"/>
            <a:ext cx="9587846" cy="6399031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E71A036-B719-ABC2-97B0-286320E09554}"/>
              </a:ext>
            </a:extLst>
          </p:cNvPr>
          <p:cNvSpPr/>
          <p:nvPr/>
        </p:nvSpPr>
        <p:spPr>
          <a:xfrm>
            <a:off x="3151164" y="436098"/>
            <a:ext cx="5689212" cy="92333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 bout du Tunnel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184F54-58D7-23AC-2BAC-39E038BABBE1}"/>
              </a:ext>
            </a:extLst>
          </p:cNvPr>
          <p:cNvSpPr txBox="1"/>
          <p:nvPr/>
        </p:nvSpPr>
        <p:spPr>
          <a:xfrm>
            <a:off x="4248443" y="1359428"/>
            <a:ext cx="4084188" cy="52322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800" b="1" dirty="0">
                <a:solidFill>
                  <a:schemeClr val="bg1"/>
                </a:solidFill>
              </a:rPr>
              <a:t>du Grand PARIS Express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947F60C-14E5-4D4F-0401-1065CB38FEA3}"/>
              </a:ext>
            </a:extLst>
          </p:cNvPr>
          <p:cNvSpPr txBox="1"/>
          <p:nvPr/>
        </p:nvSpPr>
        <p:spPr>
          <a:xfrm>
            <a:off x="3900713" y="112932"/>
            <a:ext cx="5795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err="1">
                <a:solidFill>
                  <a:schemeClr val="bg1"/>
                </a:solidFill>
              </a:rPr>
              <a:t>Iorient</a:t>
            </a:r>
            <a:r>
              <a:rPr lang="fr-FR" sz="3600" b="1" dirty="0">
                <a:solidFill>
                  <a:schemeClr val="bg1"/>
                </a:solidFill>
              </a:rPr>
              <a:t> Vous Présente</a:t>
            </a:r>
          </a:p>
        </p:txBody>
      </p:sp>
    </p:spTree>
    <p:extLst>
      <p:ext uri="{BB962C8B-B14F-4D97-AF65-F5344CB8AC3E}">
        <p14:creationId xmlns:p14="http://schemas.microsoft.com/office/powerpoint/2010/main" val="9721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 loop="1">
            <p:snd r:embed="rId2" name="Heal The World.wav"/>
          </p:stSnd>
        </p:sndAc>
      </p:transition>
    </mc:Choice>
    <mc:Fallback>
      <p:transition spd="slow" advClick="0" advTm="9000">
        <p:sndAc>
          <p:stSnd loop="1">
            <p:snd r:embed="rId2" name="Heal The Worl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7AC1342-1A64-7D60-9C52-DAF393AE8B33}"/>
              </a:ext>
            </a:extLst>
          </p:cNvPr>
          <p:cNvSpPr txBox="1"/>
          <p:nvPr/>
        </p:nvSpPr>
        <p:spPr>
          <a:xfrm>
            <a:off x="1238980" y="612844"/>
            <a:ext cx="99458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Mâchoire d’acier de 8 mètres de diamètre, roue de coupe d’un tunnelier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qui creuse le sous-sol de la région Parisienne pour édifier le Grand PARIS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Express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Travaux destinés à doter la Métropole d’un super réseau de métro,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étendu au-delà des limites de la capitale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Extension en 2024 : prolongement de la ligne 14 jusqu’à ORLY Aéroport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en 2030 le réseau comprendra 4 nouvelles lignes automatiques, constituant l’ossature des transports du Grand PARIS, réunissant la Ville lumière avec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130 communes de la périphérie, soit un population de 7 millions d’habitants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Ouverture de 200km de voies, construction de 68 Gares et, de 8000 logements</a:t>
            </a:r>
          </a:p>
        </p:txBody>
      </p:sp>
    </p:spTree>
    <p:extLst>
      <p:ext uri="{BB962C8B-B14F-4D97-AF65-F5344CB8AC3E}">
        <p14:creationId xmlns:p14="http://schemas.microsoft.com/office/powerpoint/2010/main" val="21163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77DF7D-BC25-6452-9FCF-CB36BE8BEF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80" y="315467"/>
            <a:ext cx="5665732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B34A2D6-2011-2741-54E4-D1F9A2C0DA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069" y="2732337"/>
            <a:ext cx="5657146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35EFED-04F4-F8B3-A08A-225C1BCE95A3}"/>
              </a:ext>
            </a:extLst>
          </p:cNvPr>
          <p:cNvSpPr txBox="1"/>
          <p:nvPr/>
        </p:nvSpPr>
        <p:spPr>
          <a:xfrm>
            <a:off x="566255" y="4246660"/>
            <a:ext cx="53937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Quelques clichés de ce défi</a:t>
            </a:r>
          </a:p>
          <a:p>
            <a:endParaRPr lang="fr-FR" sz="2400" b="1" dirty="0"/>
          </a:p>
          <a:p>
            <a:r>
              <a:rPr lang="fr-FR" sz="2400" b="1" dirty="0"/>
              <a:t>Embarquement pour un futur proche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CC81421-F825-AB92-2011-B016C3CCD4E0}"/>
              </a:ext>
            </a:extLst>
          </p:cNvPr>
          <p:cNvSpPr txBox="1"/>
          <p:nvPr/>
        </p:nvSpPr>
        <p:spPr>
          <a:xfrm>
            <a:off x="6717025" y="638799"/>
            <a:ext cx="48533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Exposition jusqu’au 2 Juin à la</a:t>
            </a:r>
          </a:p>
          <a:p>
            <a:r>
              <a:rPr lang="fr-FR" sz="2400" b="1" dirty="0"/>
              <a:t>Cité de l’architecture et du Patrimoine</a:t>
            </a:r>
          </a:p>
          <a:p>
            <a:r>
              <a:rPr lang="fr-FR" sz="2400" b="1" dirty="0"/>
              <a:t>  à PARIS Métro – le Grand PARIS en mouvement</a:t>
            </a:r>
          </a:p>
        </p:txBody>
      </p:sp>
    </p:spTree>
    <p:extLst>
      <p:ext uri="{BB962C8B-B14F-4D97-AF65-F5344CB8AC3E}">
        <p14:creationId xmlns:p14="http://schemas.microsoft.com/office/powerpoint/2010/main" val="9510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5A6885-7DB9-1E99-CA89-9A246E1793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8996" y="299123"/>
            <a:ext cx="9374007" cy="6259753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D40B9C-BC53-50F1-55BD-18D30D0AFB9B}"/>
              </a:ext>
            </a:extLst>
          </p:cNvPr>
          <p:cNvSpPr txBox="1"/>
          <p:nvPr/>
        </p:nvSpPr>
        <p:spPr>
          <a:xfrm>
            <a:off x="4557140" y="299123"/>
            <a:ext cx="4051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/>
              <a:t>travaux en surface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5955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52579C4-C070-00BE-2638-A6A570DD7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93" y="716796"/>
            <a:ext cx="10848814" cy="5424407"/>
          </a:xfrm>
          <a:prstGeom prst="rect">
            <a:avLst/>
          </a:prstGeom>
          <a:ln w="50800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3263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79044E-667A-D456-307F-8271A293A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600" y="738187"/>
            <a:ext cx="8686800" cy="5381625"/>
          </a:xfrm>
          <a:prstGeom prst="rect">
            <a:avLst/>
          </a:prstGeom>
          <a:ln w="50800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406512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0BC62D-9DF1-8D22-F80C-D6C452876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252" y="1074022"/>
            <a:ext cx="10663496" cy="5047809"/>
          </a:xfrm>
          <a:prstGeom prst="rect">
            <a:avLst/>
          </a:prstGeom>
          <a:ln w="50800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11069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4F791A-4028-DBD3-444F-3C3F5112A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668" y="422813"/>
            <a:ext cx="10688664" cy="6012374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80211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079727-4BD8-4882-9474-101DB18780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9780" y="941522"/>
            <a:ext cx="8477573" cy="4974956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68101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73F76D-BBF0-9695-682D-B9D777E723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240" y="247418"/>
            <a:ext cx="10455520" cy="6363164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93052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190EA8-0895-5432-F8FB-811E6A1A8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886" y="664093"/>
            <a:ext cx="8004227" cy="5336152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59634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AE6183-6229-EBC4-3A60-88D452369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625" y="417065"/>
            <a:ext cx="9028749" cy="6023869"/>
          </a:xfrm>
          <a:prstGeom prst="rect">
            <a:avLst/>
          </a:prstGeom>
          <a:pattFill prst="pct5">
            <a:fgClr>
              <a:srgbClr val="FF0000"/>
            </a:fgClr>
            <a:bgClr>
              <a:schemeClr val="bg1"/>
            </a:bgClr>
          </a:pattFill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49414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324F1A-B426-2515-F41F-F0A1A53153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931" y="266597"/>
            <a:ext cx="7896138" cy="6324806"/>
          </a:xfrm>
          <a:prstGeom prst="rect">
            <a:avLst/>
          </a:prstGeom>
          <a:ln w="50800">
            <a:solidFill>
              <a:srgbClr val="FF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51965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2B71DC-1D18-9826-DD9F-E74FEB8EC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6" y="284477"/>
            <a:ext cx="5665733" cy="3780000"/>
          </a:xfrm>
          <a:prstGeom prst="rect">
            <a:avLst/>
          </a:prstGeom>
          <a:ln w="50800">
            <a:solidFill>
              <a:srgbClr val="C0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669FB1-0E2F-78AD-4598-0E5C86A52D3E}"/>
              </a:ext>
            </a:extLst>
          </p:cNvPr>
          <p:cNvSpPr txBox="1"/>
          <p:nvPr/>
        </p:nvSpPr>
        <p:spPr>
          <a:xfrm>
            <a:off x="916580" y="4182459"/>
            <a:ext cx="5795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Chantier future Gare de Villejuif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EF9D28F-1AF9-50D0-F204-969465CA07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4489" y="2754124"/>
            <a:ext cx="5657145" cy="3780000"/>
          </a:xfrm>
          <a:prstGeom prst="rect">
            <a:avLst/>
          </a:prstGeom>
          <a:ln w="50800">
            <a:solidFill>
              <a:srgbClr val="C000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98976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B892EB-1FE2-7176-D7C2-23D9EA7A9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814" y="548639"/>
            <a:ext cx="7680960" cy="5760721"/>
          </a:xfrm>
          <a:prstGeom prst="rect">
            <a:avLst/>
          </a:prstGeom>
          <a:ln w="50800">
            <a:solidFill>
              <a:schemeClr val="tx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FBE52-9D29-AA75-FD37-59AB19FA5788}"/>
              </a:ext>
            </a:extLst>
          </p:cNvPr>
          <p:cNvSpPr txBox="1"/>
          <p:nvPr/>
        </p:nvSpPr>
        <p:spPr>
          <a:xfrm>
            <a:off x="4395262" y="6309360"/>
            <a:ext cx="4234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Tunnelier </a:t>
            </a:r>
            <a:r>
              <a:rPr lang="fr-FR" sz="2400" b="1" dirty="0" err="1"/>
              <a:t>Stefie-Orbival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8090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1A9B4-9581-CBDA-C221-91C408165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243" y="515635"/>
            <a:ext cx="9059594" cy="5749358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3329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36F5066-71E3-175F-1D9C-3A7E6798A8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5693" y="504378"/>
            <a:ext cx="5658950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94F7F70-3C28-7822-4533-408A129191CC}"/>
              </a:ext>
            </a:extLst>
          </p:cNvPr>
          <p:cNvSpPr txBox="1"/>
          <p:nvPr/>
        </p:nvSpPr>
        <p:spPr>
          <a:xfrm>
            <a:off x="7472135" y="4339767"/>
            <a:ext cx="36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Chantier Gare de MASSY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E833513-62E4-B098-09B6-2DF024F9EC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57" y="2727184"/>
            <a:ext cx="5904000" cy="3686833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A4FB70E-CACE-EF8B-3C78-774D36852B4A}"/>
              </a:ext>
            </a:extLst>
          </p:cNvPr>
          <p:cNvSpPr txBox="1"/>
          <p:nvPr/>
        </p:nvSpPr>
        <p:spPr>
          <a:xfrm>
            <a:off x="1579954" y="2163546"/>
            <a:ext cx="379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chantier Ligne 16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18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21D487-6B68-1100-4D11-CB0B151B8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6174" y="217439"/>
            <a:ext cx="9619652" cy="6423122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08536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F0EC12C2-8701-45D5-0D62-7EC2DB2CD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91" y="314702"/>
            <a:ext cx="5670000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7D81A91-91E6-5F42-3CB0-B9707EC1F3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10" y="2737038"/>
            <a:ext cx="5665574" cy="378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1504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64EFE1-8B75-DCC0-563A-C633CE7FCA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03" y="1026306"/>
            <a:ext cx="7668000" cy="5114482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200C513-6223-CD4C-87D1-9216FF7CA8B0}"/>
              </a:ext>
            </a:extLst>
          </p:cNvPr>
          <p:cNvSpPr txBox="1"/>
          <p:nvPr/>
        </p:nvSpPr>
        <p:spPr>
          <a:xfrm>
            <a:off x="1197735" y="0"/>
            <a:ext cx="8757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Au Bout Du Tunnel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1BC863E-C741-5C12-670E-35FA2D98792B}"/>
              </a:ext>
            </a:extLst>
          </p:cNvPr>
          <p:cNvSpPr txBox="1"/>
          <p:nvPr/>
        </p:nvSpPr>
        <p:spPr>
          <a:xfrm>
            <a:off x="2550016" y="378329"/>
            <a:ext cx="6362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Du Grand Paris - Express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715AA81-1DC9-9515-6B4F-B53654FD44EA}"/>
              </a:ext>
            </a:extLst>
          </p:cNvPr>
          <p:cNvSpPr txBox="1"/>
          <p:nvPr/>
        </p:nvSpPr>
        <p:spPr>
          <a:xfrm>
            <a:off x="8525814" y="2133051"/>
            <a:ext cx="34129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</a:t>
            </a:r>
            <a:r>
              <a:rPr lang="fr-FR" sz="2800" b="1" dirty="0" err="1">
                <a:solidFill>
                  <a:schemeClr val="bg1"/>
                </a:solidFill>
              </a:rPr>
              <a:t>Son</a:t>
            </a:r>
            <a:r>
              <a:rPr lang="fr-FR" sz="2800" b="1" dirty="0">
                <a:solidFill>
                  <a:schemeClr val="bg1"/>
                </a:solidFill>
              </a:rPr>
              <a:t>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6D0C25D-CD23-54D0-9F3B-BC3CC806B53B}"/>
              </a:ext>
            </a:extLst>
          </p:cNvPr>
          <p:cNvSpPr txBox="1"/>
          <p:nvPr/>
        </p:nvSpPr>
        <p:spPr>
          <a:xfrm>
            <a:off x="9491729" y="3429000"/>
            <a:ext cx="3412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00144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198</Words>
  <Application>Microsoft Office PowerPoint</Application>
  <PresentationFormat>Grand écran</PresentationFormat>
  <Paragraphs>31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12</cp:revision>
  <dcterms:created xsi:type="dcterms:W3CDTF">2024-02-14T13:22:13Z</dcterms:created>
  <dcterms:modified xsi:type="dcterms:W3CDTF">2024-02-15T09:50:08Z</dcterms:modified>
</cp:coreProperties>
</file>