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70892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Aby bylo jasno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Aby bylo jasno">
            <a:hlinkClick r:id="" action="ppaction://media"/>
            <a:extLst>
              <a:ext uri="{FF2B5EF4-FFF2-40B4-BE49-F238E27FC236}">
                <a16:creationId xmlns:a16="http://schemas.microsoft.com/office/drawing/2014/main" id="{BC36F2DA-7CA1-324C-C342-67F2A83253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789" y="554071"/>
            <a:ext cx="8944421" cy="504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389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2024-02-16T15:08:42Z</dcterms:modified>
</cp:coreProperties>
</file>