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64" r:id="rId5"/>
    <p:sldId id="273" r:id="rId6"/>
    <p:sldId id="274" r:id="rId7"/>
    <p:sldId id="263" r:id="rId8"/>
    <p:sldId id="258" r:id="rId9"/>
    <p:sldId id="259" r:id="rId10"/>
    <p:sldId id="260" r:id="rId11"/>
    <p:sldId id="261" r:id="rId12"/>
    <p:sldId id="262" r:id="rId13"/>
    <p:sldId id="265" r:id="rId14"/>
    <p:sldId id="266" r:id="rId15"/>
    <p:sldId id="267" r:id="rId16"/>
    <p:sldId id="269" r:id="rId17"/>
    <p:sldId id="270" r:id="rId18"/>
    <p:sldId id="268" r:id="rId19"/>
    <p:sldId id="271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8" autoAdjust="0"/>
    <p:restoredTop sz="94660"/>
  </p:normalViewPr>
  <p:slideViewPr>
    <p:cSldViewPr snapToGrid="0">
      <p:cViewPr varScale="1">
        <p:scale>
          <a:sx n="78" d="100"/>
          <a:sy n="78" d="100"/>
        </p:scale>
        <p:origin x="49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2E4748-3D7F-A60B-309D-770B781F5E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119898-A8A6-41BE-C0AC-1BC3AA5DB9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1A31A6-BA13-7815-F37E-9D036581E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2F1EE-206D-0657-0728-D5A40616A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30F836-4DD2-12C0-3C67-369125247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45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9CE20-3D23-2025-CE5F-DB95F27D6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524E0B-95D2-4A72-CE72-A35E2C13CE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6419DB-F61F-30F4-6AF8-E6FC5D721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AA0DBD-796F-E331-5E5B-4B460A37E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7DA551-E9E1-D15F-68F8-2C71FDA4D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2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A4644D-375D-351A-4F87-0D1474A76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6FC8DF-78BF-BE37-0431-2B7C5FA92E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F4AF4E-7FA5-7E80-E2C4-C4E8F0D60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9AE79E-B323-6731-9E81-13F81017B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FD2AB6-0026-C9DE-7031-57E5EBC2E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644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5E3C1-00B3-B48D-2D3E-720EEBF98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8E31A8-81BD-30B4-5CB5-5139B40E2F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DF5A12-C2A6-04A8-2B35-26184DDBD4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BCDEDE-842D-6C60-C1C6-6386A2049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10DC69-55E8-E53B-A671-440E5EDD1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DEF7E0A-4110-E02A-4DDE-6D7AA527F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03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2CD3B3-CE38-EAA5-EA10-E420A9F37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44C29D-4B20-5435-7A8A-2F67EC7BBC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658BC4-B7AB-9B6F-9F5F-1FAC310D25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8673F5F-E221-3886-D11D-B14D71D8F6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70E878C-D693-6F56-E34C-FC324506BE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38E3EDE-E880-29F8-4813-551D66968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3F3751B-7547-E39D-A713-2A644804D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DA970AB-DF24-130C-97E2-0FAF08CB3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64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01A85A-3207-032B-F8BB-687E9C8DC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3E85736-0B85-0305-CE3D-5CEE67EA2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B959E60-8210-44E5-4F80-C6F935F95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DE057FF-6BBC-A466-66DA-491A8ED3E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3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1E29327-E190-472A-4EFC-F202586CD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1991D37-EF94-FF01-DDBD-0096EC4A7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524259-1C9F-F5FD-BF5E-D007B80C1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3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EB65F6-59CB-96AB-71D6-F8AADA0E0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9A3D64-4D40-E2B1-CA86-49E56663B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265698-F21E-6E69-FF19-476661BAAC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CE8639-8C86-C971-C3D9-A2B6A983D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32DDB85-2880-4CC7-0A3D-B62548480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B3C243-D61D-020D-A657-4664C2BBE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44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66DBD1-E73D-439A-E3DC-9E3680A39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7E3FDFE-A948-9DBE-2C58-43F7F9EF07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3C8F02-FBFF-6348-6811-E236DAC54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E3186-0638-A8FB-A1FC-04B0BF3A0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524036-E46B-784D-634B-6214D328E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97009D-5889-AB74-4D1C-4340DB768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20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B86279-3F28-E983-1F15-8014CB603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1FDCDB-CADC-4AB6-52BD-DF8AFE3849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35431F-D89E-2A24-52BA-1A2E14876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D7822C-C185-8A22-696A-CA2C05A52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456D67-D5A7-D44A-435D-C0AFFF1ED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14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DA21734-4B67-03B8-18C3-DE66343286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9D444E-61C8-729E-4B7F-23D6D2C76B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749D27-AAD8-764A-0626-C2A885BF1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443FBE-331F-8FB9-1AEB-66374501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9ECB38-F50B-E0F2-F8FD-45A578B47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BDDE07B-DE5D-FD84-51B6-76DFBCE6A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7FD566-A528-E787-6C7F-B6FD79D0B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0B098-7187-4C3B-9933-B01FFD587A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B33AB-FF8C-4356-AB1D-97E81AAF81D6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59E7A4-482B-82C8-DBF3-3E6DAF3EFF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711735-5B3D-7624-47AC-F261EC6E7B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AD99F-A425-43CF-A655-E797218A4C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689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8CD4E9E-DEBD-69D7-DC4F-44569B76D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857250"/>
            <a:ext cx="9525000" cy="5143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26D972D-D36B-E9F6-DF1D-380E7BB7D0C4}"/>
              </a:ext>
            </a:extLst>
          </p:cNvPr>
          <p:cNvSpPr txBox="1"/>
          <p:nvPr/>
        </p:nvSpPr>
        <p:spPr>
          <a:xfrm>
            <a:off x="1851949" y="334030"/>
            <a:ext cx="9711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 Pablo Picasso La route Du Cuivre</a:t>
            </a:r>
          </a:p>
        </p:txBody>
      </p:sp>
    </p:spTree>
    <p:extLst>
      <p:ext uri="{BB962C8B-B14F-4D97-AF65-F5344CB8AC3E}">
        <p14:creationId xmlns:p14="http://schemas.microsoft.com/office/powerpoint/2010/main" val="79950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  <p:sndAc>
          <p:stSnd loop="1">
            <p:snd r:embed="rId2" name="Canon in D (Pachelbels Canon) - Cello &amp; Piano [BEST WEDDING VERSION].wav"/>
          </p:stSnd>
        </p:sndAc>
      </p:transition>
    </mc:Choice>
    <mc:Fallback xmlns="">
      <p:transition spd="slow" advClick="0" advTm="10000">
        <p:blinds dir="vert"/>
        <p:sndAc>
          <p:stSnd loop="1">
            <p:snd r:embed="rId4" name="Canon in D (Pachelbels Canon) - Cello &amp; Piano [BEST WEDDING VERSION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12A523D-23D9-D408-42C1-68476334C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823" y="567101"/>
            <a:ext cx="9786353" cy="55101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8DCC9F8-D60C-A61C-D546-C52B5140ADBD}"/>
              </a:ext>
            </a:extLst>
          </p:cNvPr>
          <p:cNvSpPr txBox="1"/>
          <p:nvPr/>
        </p:nvSpPr>
        <p:spPr>
          <a:xfrm>
            <a:off x="4150324" y="6198962"/>
            <a:ext cx="5595559" cy="461665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PAB à  Alès en Cévennes</a:t>
            </a:r>
          </a:p>
        </p:txBody>
      </p:sp>
    </p:spTree>
    <p:extLst>
      <p:ext uri="{BB962C8B-B14F-4D97-AF65-F5344CB8AC3E}">
        <p14:creationId xmlns:p14="http://schemas.microsoft.com/office/powerpoint/2010/main" val="26791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82439F-7736-0D0E-5681-3B2A5AEE3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517939-F73B-7D90-3D97-AED85456465A}"/>
              </a:ext>
            </a:extLst>
          </p:cNvPr>
          <p:cNvSpPr txBox="1"/>
          <p:nvPr/>
        </p:nvSpPr>
        <p:spPr>
          <a:xfrm>
            <a:off x="3493094" y="5810250"/>
            <a:ext cx="6006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l’une des salles d’expositions du Musée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8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BE87C9-BEE6-A54A-32AE-8F49F8660D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194" y="224122"/>
            <a:ext cx="9599611" cy="6409756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0846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543E39-66F9-325B-DD9D-53F2ADF23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4835" y="1238836"/>
            <a:ext cx="3173497" cy="37129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60CF9-47A5-34AF-E43E-D896871A5A00}"/>
              </a:ext>
            </a:extLst>
          </p:cNvPr>
          <p:cNvSpPr txBox="1"/>
          <p:nvPr/>
        </p:nvSpPr>
        <p:spPr>
          <a:xfrm>
            <a:off x="8210368" y="4951828"/>
            <a:ext cx="3024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Cliché de PICASSO (1962)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8715E19-A7D1-26DE-3E43-382D101F422F}"/>
              </a:ext>
            </a:extLst>
          </p:cNvPr>
          <p:cNvSpPr txBox="1"/>
          <p:nvPr/>
        </p:nvSpPr>
        <p:spPr>
          <a:xfrm>
            <a:off x="1083212" y="1547446"/>
            <a:ext cx="600690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Pablo PICASSO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Né en 1881 à Malaga (Andalousie-Espagne)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décédé à Mougins (Alpes Maritimes) en 1973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Peintre, dessinateur, sculpteur et graveur.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 a réalisé sa première gravure en 1899 et, n’a jamais abandonné cette technique</a:t>
            </a:r>
          </a:p>
        </p:txBody>
      </p:sp>
    </p:spTree>
    <p:extLst>
      <p:ext uri="{BB962C8B-B14F-4D97-AF65-F5344CB8AC3E}">
        <p14:creationId xmlns:p14="http://schemas.microsoft.com/office/powerpoint/2010/main" val="25814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E38D94-9A7F-F59C-08F8-84C84658BE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842" y="260252"/>
            <a:ext cx="4181910" cy="633749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2192D0-E8FC-DEE1-DDCE-675697FA021F}"/>
              </a:ext>
            </a:extLst>
          </p:cNvPr>
          <p:cNvSpPr txBox="1"/>
          <p:nvPr/>
        </p:nvSpPr>
        <p:spPr>
          <a:xfrm>
            <a:off x="885196" y="920621"/>
            <a:ext cx="547702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Picasso rencontre le graveur Aldo Crommelynck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dans l’atelier de Roger Lacourière en 1960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L’Artiste quitte son atelier de Cannes en 1961, pour s’installer à Mougins (Alpes Maritimes)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1963, le graveur s’installe lui aussi à Mougins</a:t>
            </a: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rencontre régulièrement Picasso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Leur collaboration sera intense et prolifique</a:t>
            </a: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pendant plus de 7 ans, ils vont réaliser 750 gravures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 cinquantaine sont présentés dans l’exposition Alésienne</a:t>
            </a:r>
          </a:p>
        </p:txBody>
      </p:sp>
    </p:spTree>
    <p:extLst>
      <p:ext uri="{BB962C8B-B14F-4D97-AF65-F5344CB8AC3E}">
        <p14:creationId xmlns:p14="http://schemas.microsoft.com/office/powerpoint/2010/main" val="54826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F1EF68-B9FE-0ADA-4AF0-2347F93822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086" y="462448"/>
            <a:ext cx="4112749" cy="520861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E864BF-3543-A394-16D6-BDCF625C24EF}"/>
              </a:ext>
            </a:extLst>
          </p:cNvPr>
          <p:cNvSpPr txBox="1"/>
          <p:nvPr/>
        </p:nvSpPr>
        <p:spPr>
          <a:xfrm>
            <a:off x="0" y="5718517"/>
            <a:ext cx="638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Portrait de Crommelynck  vu par Picasso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988C2AB-F8C9-FE4E-A9F8-CA0A8A352D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18539" y="3196828"/>
            <a:ext cx="2088833" cy="301329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FF4D24-FDE6-551C-4BF6-29F915212FF5}"/>
              </a:ext>
            </a:extLst>
          </p:cNvPr>
          <p:cNvSpPr txBox="1"/>
          <p:nvPr/>
        </p:nvSpPr>
        <p:spPr>
          <a:xfrm>
            <a:off x="4951828" y="1139483"/>
            <a:ext cx="400929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Aldo CROMMELYNCK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Né en 1930 à Monaco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décédé à Paris en 2008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Graveur, ainsi que ses deux frères.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73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4577CF-B4C6-4160-2F75-276CE224FA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416" y="844001"/>
            <a:ext cx="4471732" cy="47549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06A883-5B61-4CC0-DDF6-DD0D277A38E3}"/>
              </a:ext>
            </a:extLst>
          </p:cNvPr>
          <p:cNvSpPr txBox="1"/>
          <p:nvPr/>
        </p:nvSpPr>
        <p:spPr>
          <a:xfrm>
            <a:off x="758758" y="5598500"/>
            <a:ext cx="52050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Son épouse et sa fille d’après Picasso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Par Aldo Crommelynck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AA4A14D-580C-3D13-4567-943C2A3ACAFD}"/>
              </a:ext>
            </a:extLst>
          </p:cNvPr>
          <p:cNvSpPr txBox="1"/>
          <p:nvPr/>
        </p:nvSpPr>
        <p:spPr>
          <a:xfrm>
            <a:off x="6334556" y="366623"/>
            <a:ext cx="520504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Parmi les Gravures réalisées en complicité</a:t>
            </a:r>
          </a:p>
          <a:p>
            <a:endParaRPr lang="fr-FR" sz="28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voici quelques exemples…………</a:t>
            </a:r>
          </a:p>
          <a:p>
            <a:endParaRPr lang="fr-FR" sz="28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Picasso, se promène, glisse des éléments incongrus, d’</a:t>
            </a:r>
            <a:r>
              <a:rPr lang="fr-FR" sz="2800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uen</a:t>
            </a:r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technique à l’autre</a:t>
            </a:r>
          </a:p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alternant brutalité du geste, rapidité du trait.</a:t>
            </a:r>
          </a:p>
          <a:p>
            <a:endParaRPr lang="fr-FR" sz="28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Crommelynck disait que Picasso maîtrisait la gravure comme personne..</a:t>
            </a:r>
          </a:p>
        </p:txBody>
      </p:sp>
    </p:spTree>
    <p:extLst>
      <p:ext uri="{BB962C8B-B14F-4D97-AF65-F5344CB8AC3E}">
        <p14:creationId xmlns:p14="http://schemas.microsoft.com/office/powerpoint/2010/main" val="60790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9007FBE-7288-2FAD-14AB-327CF8A736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1169" y="528532"/>
            <a:ext cx="7146388" cy="502820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DBFA6F4-5043-1A3E-2B83-BC9375879D2A}"/>
              </a:ext>
            </a:extLst>
          </p:cNvPr>
          <p:cNvSpPr txBox="1"/>
          <p:nvPr/>
        </p:nvSpPr>
        <p:spPr>
          <a:xfrm>
            <a:off x="2952791" y="5464141"/>
            <a:ext cx="6816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Picasso et Crommelynck  - le cocu magnifique</a:t>
            </a:r>
          </a:p>
        </p:txBody>
      </p:sp>
    </p:spTree>
    <p:extLst>
      <p:ext uri="{BB962C8B-B14F-4D97-AF65-F5344CB8AC3E}">
        <p14:creationId xmlns:p14="http://schemas.microsoft.com/office/powerpoint/2010/main" val="401040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6410B2-85FC-BC0F-1889-43B2E7B56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2695" y="298078"/>
            <a:ext cx="7371471" cy="595860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5CC2E8-8A48-3794-3BDC-F247011270CD}"/>
              </a:ext>
            </a:extLst>
          </p:cNvPr>
          <p:cNvSpPr txBox="1"/>
          <p:nvPr/>
        </p:nvSpPr>
        <p:spPr>
          <a:xfrm>
            <a:off x="2799471" y="6329089"/>
            <a:ext cx="6101461" cy="461665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i="1" dirty="0"/>
              <a:t>Crommelynck et, sa famille avec le chat afghan</a:t>
            </a:r>
          </a:p>
        </p:txBody>
      </p:sp>
    </p:spTree>
    <p:extLst>
      <p:ext uri="{BB962C8B-B14F-4D97-AF65-F5344CB8AC3E}">
        <p14:creationId xmlns:p14="http://schemas.microsoft.com/office/powerpoint/2010/main" val="371584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17D696-FF2D-1E1D-C445-11950CF0FB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130" y="572338"/>
            <a:ext cx="6603224" cy="539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2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1AD1EE-F127-2E17-1B0B-6FB4C0F13B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1409" y="680514"/>
            <a:ext cx="6564794" cy="535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76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A710E5-1AB8-3166-D0C7-770B94BF75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7268" y="654374"/>
            <a:ext cx="6555544" cy="5416866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5395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43F916-21C7-C6AA-169C-3BA11CDE19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5412" y="900332"/>
            <a:ext cx="6271854" cy="5050302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0904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A4E889-E419-4383-457F-F8DEE405D6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6989" y="567168"/>
            <a:ext cx="7287516" cy="5510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603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9BADEC-6BA0-2C62-8ADE-A44096F7B3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8901" y="1083212"/>
            <a:ext cx="6890660" cy="4600136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3504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07AA9E5-8779-1AB2-2E5E-4AF39A553B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652" y="309489"/>
            <a:ext cx="8318695" cy="623902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9840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D865407-023E-630D-F977-4BBBDAF0E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0664" y="809634"/>
            <a:ext cx="8904849" cy="52387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421AD7D-485E-29F7-0E02-11C27528F457}"/>
              </a:ext>
            </a:extLst>
          </p:cNvPr>
          <p:cNvSpPr txBox="1"/>
          <p:nvPr/>
        </p:nvSpPr>
        <p:spPr>
          <a:xfrm>
            <a:off x="2329856" y="6117939"/>
            <a:ext cx="8270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dernière salle donne une idée de la relation de ces 2 artistes</a:t>
            </a:r>
          </a:p>
        </p:txBody>
      </p:sp>
    </p:spTree>
    <p:extLst>
      <p:ext uri="{BB962C8B-B14F-4D97-AF65-F5344CB8AC3E}">
        <p14:creationId xmlns:p14="http://schemas.microsoft.com/office/powerpoint/2010/main" val="204806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blinds dir="vert"/>
        <p:sndAc>
          <p:endSnd/>
        </p:sndAc>
      </p:transition>
    </mc:Choice>
    <mc:Fallback>
      <p:transition spd="slow" advClick="0" advTm="10000">
        <p:blinds dir="vert"/>
        <p:sndAc>
          <p:endSnd/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866120-7DAD-90B9-BAAD-2B4762B974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646" y="676896"/>
            <a:ext cx="7575452" cy="568158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1DB426C-3201-E245-FE71-9EFC75F1C2CB}"/>
              </a:ext>
            </a:extLst>
          </p:cNvPr>
          <p:cNvSpPr txBox="1"/>
          <p:nvPr/>
        </p:nvSpPr>
        <p:spPr>
          <a:xfrm>
            <a:off x="393540" y="215231"/>
            <a:ext cx="8681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 Pablo – Picasso La Route Du Cuivre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74A237F-20B8-6ECC-D11F-4F046C9A4146}"/>
              </a:ext>
            </a:extLst>
          </p:cNvPr>
          <p:cNvSpPr txBox="1"/>
          <p:nvPr/>
        </p:nvSpPr>
        <p:spPr>
          <a:xfrm>
            <a:off x="8345347" y="2488557"/>
            <a:ext cx="365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E0F65C6-975C-9C14-E8EA-78EF2C777C9C}"/>
              </a:ext>
            </a:extLst>
          </p:cNvPr>
          <p:cNvSpPr txBox="1"/>
          <p:nvPr/>
        </p:nvSpPr>
        <p:spPr>
          <a:xfrm>
            <a:off x="9444942" y="3385066"/>
            <a:ext cx="3019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1446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273</Words>
  <Application>Microsoft Office PowerPoint</Application>
  <PresentationFormat>Grand écran</PresentationFormat>
  <Paragraphs>50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8</cp:revision>
  <dcterms:created xsi:type="dcterms:W3CDTF">2024-02-12T10:24:34Z</dcterms:created>
  <dcterms:modified xsi:type="dcterms:W3CDTF">2024-02-12T13:54:49Z</dcterms:modified>
</cp:coreProperties>
</file>