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4"/>
  </p:sldMasterIdLst>
  <p:sldIdLst>
    <p:sldId id="256" r:id="rId5"/>
    <p:sldId id="257" r:id="rId6"/>
    <p:sldId id="262" r:id="rId7"/>
    <p:sldId id="258" r:id="rId8"/>
    <p:sldId id="259" r:id="rId9"/>
    <p:sldId id="260" r:id="rId10"/>
    <p:sldId id="261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BFF590B-A6DD-410E-A688-3623CDD43DDA}" v="19" dt="2024-01-28T11:44:33.4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3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0F9FC-B902-41BE-8DBC-B14025BC4E80}" type="datetimeFigureOut">
              <a:rPr lang="fr-FR" smtClean="0"/>
              <a:t>16/02/2024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4D275-09EE-4C20-946F-4FDFE4AEDDD9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55576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0F9FC-B902-41BE-8DBC-B14025BC4E80}" type="datetimeFigureOut">
              <a:rPr lang="fr-FR" smtClean="0"/>
              <a:t>16/02/2024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4D275-09EE-4C20-946F-4FDFE4AEDDD9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5902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0F9FC-B902-41BE-8DBC-B14025BC4E80}" type="datetimeFigureOut">
              <a:rPr lang="fr-FR" smtClean="0"/>
              <a:t>16/02/2024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4D275-09EE-4C20-946F-4FDFE4AEDDD9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37821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0F9FC-B902-41BE-8DBC-B14025BC4E80}" type="datetimeFigureOut">
              <a:rPr lang="fr-FR" smtClean="0"/>
              <a:t>16/02/2024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4D275-09EE-4C20-946F-4FDFE4AEDDD9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71711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0F9FC-B902-41BE-8DBC-B14025BC4E80}" type="datetimeFigureOut">
              <a:rPr lang="fr-FR" smtClean="0"/>
              <a:t>16/02/2024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4D275-09EE-4C20-946F-4FDFE4AEDDD9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81134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0F9FC-B902-41BE-8DBC-B14025BC4E80}" type="datetimeFigureOut">
              <a:rPr lang="fr-FR" smtClean="0"/>
              <a:t>16/02/2024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4D275-09EE-4C20-946F-4FDFE4AEDDD9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92593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0F9FC-B902-41BE-8DBC-B14025BC4E80}" type="datetimeFigureOut">
              <a:rPr lang="fr-FR" smtClean="0"/>
              <a:t>16/02/2024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4D275-09EE-4C20-946F-4FDFE4AEDDD9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75645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0F9FC-B902-41BE-8DBC-B14025BC4E80}" type="datetimeFigureOut">
              <a:rPr lang="fr-FR" smtClean="0"/>
              <a:t>16/02/2024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4D275-09EE-4C20-946F-4FDFE4AEDDD9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73938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0F9FC-B902-41BE-8DBC-B14025BC4E80}" type="datetimeFigureOut">
              <a:rPr lang="fr-FR" smtClean="0"/>
              <a:t>16/02/2024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4D275-09EE-4C20-946F-4FDFE4AEDDD9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8163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0F9FC-B902-41BE-8DBC-B14025BC4E80}" type="datetimeFigureOut">
              <a:rPr lang="fr-FR" smtClean="0"/>
              <a:t>16/02/2024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4D275-09EE-4C20-946F-4FDFE4AEDDD9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9121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0F9FC-B902-41BE-8DBC-B14025BC4E80}" type="datetimeFigureOut">
              <a:rPr lang="fr-FR" smtClean="0"/>
              <a:t>16/02/2024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4D275-09EE-4C20-946F-4FDFE4AEDDD9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3360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0F9FC-B902-41BE-8DBC-B14025BC4E80}" type="datetimeFigureOut">
              <a:rPr lang="fr-FR" smtClean="0"/>
              <a:t>16/02/2024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4D275-09EE-4C20-946F-4FDFE4AEDDD9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534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0F9FC-B902-41BE-8DBC-B14025BC4E80}" type="datetimeFigureOut">
              <a:rPr lang="fr-FR" smtClean="0"/>
              <a:t>16/02/2024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4D275-09EE-4C20-946F-4FDFE4AEDDD9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0560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0F9FC-B902-41BE-8DBC-B14025BC4E80}" type="datetimeFigureOut">
              <a:rPr lang="fr-FR" smtClean="0"/>
              <a:t>16/02/2024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4D275-09EE-4C20-946F-4FDFE4AEDDD9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727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0F9FC-B902-41BE-8DBC-B14025BC4E80}" type="datetimeFigureOut">
              <a:rPr lang="fr-FR" smtClean="0"/>
              <a:t>16/02/2024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4D275-09EE-4C20-946F-4FDFE4AEDDD9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61196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0F9FC-B902-41BE-8DBC-B14025BC4E80}" type="datetimeFigureOut">
              <a:rPr lang="fr-FR" smtClean="0"/>
              <a:t>16/02/2024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4D275-09EE-4C20-946F-4FDFE4AEDDD9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7167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6E00F9FC-B902-41BE-8DBC-B14025BC4E80}" type="datetimeFigureOut">
              <a:rPr lang="fr-FR" smtClean="0"/>
              <a:t>16/02/2024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1DF4D275-09EE-4C20-946F-4FDFE4AEDDD9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28215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6E00F9FC-B902-41BE-8DBC-B14025BC4E80}" type="datetimeFigureOut">
              <a:rPr lang="fr-FR" smtClean="0"/>
              <a:t>16/02/2024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1DF4D275-09EE-4C20-946F-4FDFE4AEDDD9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593062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  <p:sldLayoutId id="2147483805" r:id="rId13"/>
    <p:sldLayoutId id="2147483806" r:id="rId14"/>
    <p:sldLayoutId id="2147483807" r:id="rId15"/>
    <p:sldLayoutId id="2147483808" r:id="rId16"/>
    <p:sldLayoutId id="214748380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contenido 6" descr="Imagen que contiene interior, tabla, jaula, edificio&#10;&#10;Descripción generada automáticamente">
            <a:extLst>
              <a:ext uri="{FF2B5EF4-FFF2-40B4-BE49-F238E27FC236}">
                <a16:creationId xmlns:a16="http://schemas.microsoft.com/office/drawing/2014/main" id="{71E4971D-5A2C-E623-8A2C-5DA2ACF8B4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3" r="1" b="20701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80A246B2-BDE9-8B81-7A2F-815A5FB337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751012" y="2007703"/>
            <a:ext cx="8676222" cy="180229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eaLnBrk="1" fontAlgn="base" hangingPunct="1">
              <a:spcAft>
                <a:spcPct val="0"/>
              </a:spcAft>
              <a:buClrTx/>
              <a:buSzTx/>
              <a:tabLst/>
            </a:pPr>
            <a:r>
              <a:rPr lang="en-US" altLang="fr-FR" sz="4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</a:rPr>
              <a:t>Q</a:t>
            </a:r>
            <a:r>
              <a:rPr kumimoji="0" lang="en-US" altLang="fr-FR" sz="4800" b="0" i="0" u="none" strike="noStrike" normalizeH="0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</a:rPr>
              <a:t>uantum </a:t>
            </a:r>
            <a:r>
              <a:rPr lang="en-US" altLang="fr-FR" sz="4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</a:rPr>
              <a:t>C</a:t>
            </a:r>
            <a:r>
              <a:rPr kumimoji="0" lang="en-US" altLang="fr-FR" sz="4800" b="0" i="0" u="none" strike="noStrike" normalizeH="0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</a:rPr>
              <a:t>omputer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8F5561D8-233A-7F38-63F3-0ABF05DF8C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2772" y="3886200"/>
            <a:ext cx="8676222" cy="79558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2100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rPr>
              <a:t>FROM ADITA &amp; KARIM</a:t>
            </a:r>
          </a:p>
        </p:txBody>
      </p:sp>
    </p:spTree>
    <p:extLst>
      <p:ext uri="{BB962C8B-B14F-4D97-AF65-F5344CB8AC3E}">
        <p14:creationId xmlns:p14="http://schemas.microsoft.com/office/powerpoint/2010/main" val="13792828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phere of mesh and nodes">
            <a:extLst>
              <a:ext uri="{FF2B5EF4-FFF2-40B4-BE49-F238E27FC236}">
                <a16:creationId xmlns:a16="http://schemas.microsoft.com/office/drawing/2014/main" id="{5B4600AC-D10A-14C4-E425-576FA700F8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697" r="12039" b="-3"/>
          <a:stretch/>
        </p:blipFill>
        <p:spPr>
          <a:xfrm>
            <a:off x="633999" y="636640"/>
            <a:ext cx="5462001" cy="5591541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id="{4B6F7333-FEA8-E068-47AE-143ED6E49D69}"/>
              </a:ext>
            </a:extLst>
          </p:cNvPr>
          <p:cNvGrpSpPr/>
          <p:nvPr/>
        </p:nvGrpSpPr>
        <p:grpSpPr>
          <a:xfrm>
            <a:off x="6356111" y="2116257"/>
            <a:ext cx="5699744" cy="793534"/>
            <a:chOff x="0" y="3531632"/>
            <a:chExt cx="5928344" cy="793534"/>
          </a:xfrm>
        </p:grpSpPr>
        <p:sp>
          <p:nvSpPr>
            <p:cNvPr id="4" name="Rectángulo: esquinas redondeadas 3">
              <a:extLst>
                <a:ext uri="{FF2B5EF4-FFF2-40B4-BE49-F238E27FC236}">
                  <a16:creationId xmlns:a16="http://schemas.microsoft.com/office/drawing/2014/main" id="{6A35DB9B-A2AC-C3E6-7ABC-B1602DBF7830}"/>
                </a:ext>
              </a:extLst>
            </p:cNvPr>
            <p:cNvSpPr/>
            <p:nvPr/>
          </p:nvSpPr>
          <p:spPr>
            <a:xfrm>
              <a:off x="0" y="3531632"/>
              <a:ext cx="5928344" cy="793534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6" name="Rectángulo: esquinas redondeadas 4">
              <a:extLst>
                <a:ext uri="{FF2B5EF4-FFF2-40B4-BE49-F238E27FC236}">
                  <a16:creationId xmlns:a16="http://schemas.microsoft.com/office/drawing/2014/main" id="{17836E8A-EA3F-C7E2-ED5D-03E69CAD1166}"/>
                </a:ext>
              </a:extLst>
            </p:cNvPr>
            <p:cNvSpPr txBox="1"/>
            <p:nvPr/>
          </p:nvSpPr>
          <p:spPr>
            <a:xfrm>
              <a:off x="38737" y="3570369"/>
              <a:ext cx="5850870" cy="7160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ctr" anchorCtr="0">
              <a:noAutofit/>
            </a:bodyPr>
            <a:lstStyle/>
            <a:p>
              <a:pPr rtl="0">
                <a:spcBef>
                  <a:spcPts val="2000"/>
                </a:spcBef>
                <a:spcAft>
                  <a:spcPts val="600"/>
                </a:spcAft>
              </a:pPr>
              <a:r>
                <a:rPr lang="en-US" sz="1800" b="0" i="0" u="none" strike="noStrike" dirty="0">
                  <a:solidFill>
                    <a:schemeClr val="tx1"/>
                  </a:solidFill>
                  <a:effectLst/>
                  <a:latin typeface="Bookman Old Style" panose="02050604050505020204" pitchFamily="18" charset="0"/>
                </a:rPr>
                <a:t>What does quantum computing mean? </a:t>
              </a:r>
              <a:endParaRPr lang="en-US" sz="2400" b="1" dirty="0">
                <a:solidFill>
                  <a:schemeClr val="tx1"/>
                </a:solidFill>
                <a:effectLst/>
                <a:latin typeface="Bookman Old Style" panose="02050604050505020204" pitchFamily="18" charset="0"/>
              </a:endParaRPr>
            </a:p>
          </p:txBody>
        </p:sp>
      </p:grpSp>
      <p:grpSp>
        <p:nvGrpSpPr>
          <p:cNvPr id="7" name="Grupo 6">
            <a:extLst>
              <a:ext uri="{FF2B5EF4-FFF2-40B4-BE49-F238E27FC236}">
                <a16:creationId xmlns:a16="http://schemas.microsoft.com/office/drawing/2014/main" id="{4C5F5DA1-F60B-C90F-B400-CB48B342AB88}"/>
              </a:ext>
            </a:extLst>
          </p:cNvPr>
          <p:cNvGrpSpPr/>
          <p:nvPr/>
        </p:nvGrpSpPr>
        <p:grpSpPr>
          <a:xfrm>
            <a:off x="6318867" y="3123574"/>
            <a:ext cx="5699744" cy="793534"/>
            <a:chOff x="0" y="3531632"/>
            <a:chExt cx="5928344" cy="793534"/>
          </a:xfrm>
        </p:grpSpPr>
        <p:sp>
          <p:nvSpPr>
            <p:cNvPr id="8" name="Rectángulo: esquinas redondeadas 7">
              <a:extLst>
                <a:ext uri="{FF2B5EF4-FFF2-40B4-BE49-F238E27FC236}">
                  <a16:creationId xmlns:a16="http://schemas.microsoft.com/office/drawing/2014/main" id="{83AC4611-678F-6BAE-FD1E-2B296E2BA0AF}"/>
                </a:ext>
              </a:extLst>
            </p:cNvPr>
            <p:cNvSpPr/>
            <p:nvPr/>
          </p:nvSpPr>
          <p:spPr>
            <a:xfrm>
              <a:off x="0" y="3531632"/>
              <a:ext cx="5928344" cy="793534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4" name="Rectángulo: esquinas redondeadas 4">
              <a:extLst>
                <a:ext uri="{FF2B5EF4-FFF2-40B4-BE49-F238E27FC236}">
                  <a16:creationId xmlns:a16="http://schemas.microsoft.com/office/drawing/2014/main" id="{0413CD9B-E270-D6F4-69F4-8B2F4DAA3599}"/>
                </a:ext>
              </a:extLst>
            </p:cNvPr>
            <p:cNvSpPr txBox="1"/>
            <p:nvPr/>
          </p:nvSpPr>
          <p:spPr>
            <a:xfrm>
              <a:off x="38737" y="3570369"/>
              <a:ext cx="5850870" cy="7160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ctr" anchorCtr="0">
              <a:noAutofit/>
            </a:bodyPr>
            <a:lstStyle/>
            <a:p>
              <a:pPr rtl="0">
                <a:spcBef>
                  <a:spcPts val="2000"/>
                </a:spcBef>
                <a:spcAft>
                  <a:spcPts val="600"/>
                </a:spcAft>
              </a:pPr>
              <a:r>
                <a:rPr lang="en-US" sz="1800" b="0" i="0" u="none" strike="noStrike" dirty="0">
                  <a:solidFill>
                    <a:schemeClr val="tx1"/>
                  </a:solidFill>
                  <a:effectLst/>
                  <a:latin typeface="Bookman Old Style" panose="02050604050505020204" pitchFamily="18" charset="0"/>
                </a:rPr>
                <a:t>How does a quantum computer achieve faster computation? </a:t>
              </a:r>
              <a:endParaRPr lang="en-US" b="1" dirty="0">
                <a:solidFill>
                  <a:schemeClr val="tx1"/>
                </a:solidFill>
                <a:effectLst/>
                <a:latin typeface="Bookman Old Style" panose="02050604050505020204" pitchFamily="18" charset="0"/>
              </a:endParaRPr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65085549-2AD0-B330-BD90-171BB44DEB03}"/>
              </a:ext>
            </a:extLst>
          </p:cNvPr>
          <p:cNvGrpSpPr/>
          <p:nvPr/>
        </p:nvGrpSpPr>
        <p:grpSpPr>
          <a:xfrm>
            <a:off x="6356112" y="5123824"/>
            <a:ext cx="5699744" cy="793534"/>
            <a:chOff x="0" y="3531632"/>
            <a:chExt cx="5928344" cy="793534"/>
          </a:xfrm>
        </p:grpSpPr>
        <p:sp>
          <p:nvSpPr>
            <p:cNvPr id="17" name="Rectángulo: esquinas redondeadas 16">
              <a:extLst>
                <a:ext uri="{FF2B5EF4-FFF2-40B4-BE49-F238E27FC236}">
                  <a16:creationId xmlns:a16="http://schemas.microsoft.com/office/drawing/2014/main" id="{1104B86A-0B7B-1EB2-B9B7-2CDC98A4BA74}"/>
                </a:ext>
              </a:extLst>
            </p:cNvPr>
            <p:cNvSpPr/>
            <p:nvPr/>
          </p:nvSpPr>
          <p:spPr>
            <a:xfrm>
              <a:off x="0" y="3531632"/>
              <a:ext cx="5928344" cy="793534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8" name="Rectángulo: esquinas redondeadas 4">
              <a:extLst>
                <a:ext uri="{FF2B5EF4-FFF2-40B4-BE49-F238E27FC236}">
                  <a16:creationId xmlns:a16="http://schemas.microsoft.com/office/drawing/2014/main" id="{27AACF36-69CF-3C1C-203F-53673F35798C}"/>
                </a:ext>
              </a:extLst>
            </p:cNvPr>
            <p:cNvSpPr txBox="1"/>
            <p:nvPr/>
          </p:nvSpPr>
          <p:spPr>
            <a:xfrm>
              <a:off x="38737" y="3570369"/>
              <a:ext cx="5850870" cy="7160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ctr" anchorCtr="0">
              <a:noAutofit/>
            </a:bodyPr>
            <a:lstStyle/>
            <a:p>
              <a:pPr rtl="0">
                <a:spcBef>
                  <a:spcPts val="2000"/>
                </a:spcBef>
                <a:spcAft>
                  <a:spcPts val="600"/>
                </a:spcAft>
              </a:pPr>
              <a:r>
                <a:rPr lang="en-US" sz="1800" b="0" i="0" u="none" strike="noStrike" dirty="0">
                  <a:solidFill>
                    <a:schemeClr val="tx1"/>
                  </a:solidFill>
                  <a:effectLst/>
                  <a:latin typeface="Bookman Old Style" panose="02050604050505020204" pitchFamily="18" charset="0"/>
                </a:rPr>
                <a:t>Will quantum computer revolutionize our daily life?</a:t>
              </a:r>
              <a:endParaRPr lang="en-US" b="1" dirty="0">
                <a:solidFill>
                  <a:schemeClr val="tx1"/>
                </a:solidFill>
                <a:effectLst/>
                <a:latin typeface="Bookman Old Style" panose="02050604050505020204" pitchFamily="18" charset="0"/>
              </a:endParaRPr>
            </a:p>
          </p:txBody>
        </p:sp>
      </p:grpSp>
      <p:grpSp>
        <p:nvGrpSpPr>
          <p:cNvPr id="19" name="Grupo 18">
            <a:extLst>
              <a:ext uri="{FF2B5EF4-FFF2-40B4-BE49-F238E27FC236}">
                <a16:creationId xmlns:a16="http://schemas.microsoft.com/office/drawing/2014/main" id="{FE00D751-004F-4004-BEA6-55DB5FD45F57}"/>
              </a:ext>
            </a:extLst>
          </p:cNvPr>
          <p:cNvGrpSpPr/>
          <p:nvPr/>
        </p:nvGrpSpPr>
        <p:grpSpPr>
          <a:xfrm>
            <a:off x="6356111" y="4123699"/>
            <a:ext cx="5699744" cy="793534"/>
            <a:chOff x="0" y="3531632"/>
            <a:chExt cx="5928344" cy="793534"/>
          </a:xfrm>
        </p:grpSpPr>
        <p:sp>
          <p:nvSpPr>
            <p:cNvPr id="20" name="Rectángulo: esquinas redondeadas 19">
              <a:extLst>
                <a:ext uri="{FF2B5EF4-FFF2-40B4-BE49-F238E27FC236}">
                  <a16:creationId xmlns:a16="http://schemas.microsoft.com/office/drawing/2014/main" id="{74616CB5-DC3E-6FB9-91BC-1DAF0A94440E}"/>
                </a:ext>
              </a:extLst>
            </p:cNvPr>
            <p:cNvSpPr/>
            <p:nvPr/>
          </p:nvSpPr>
          <p:spPr>
            <a:xfrm>
              <a:off x="0" y="3531632"/>
              <a:ext cx="5928344" cy="793534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21" name="Rectángulo: esquinas redondeadas 4">
              <a:extLst>
                <a:ext uri="{FF2B5EF4-FFF2-40B4-BE49-F238E27FC236}">
                  <a16:creationId xmlns:a16="http://schemas.microsoft.com/office/drawing/2014/main" id="{84D54238-C598-E34A-1FC5-4486079D6B7C}"/>
                </a:ext>
              </a:extLst>
            </p:cNvPr>
            <p:cNvSpPr txBox="1"/>
            <p:nvPr/>
          </p:nvSpPr>
          <p:spPr>
            <a:xfrm>
              <a:off x="38737" y="3570369"/>
              <a:ext cx="5850870" cy="7160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ctr" anchorCtr="0">
              <a:noAutofit/>
            </a:bodyPr>
            <a:lstStyle/>
            <a:p>
              <a:pPr rtl="0">
                <a:spcBef>
                  <a:spcPts val="2000"/>
                </a:spcBef>
                <a:spcAft>
                  <a:spcPts val="600"/>
                </a:spcAft>
              </a:pPr>
              <a:r>
                <a:rPr lang="en-US" sz="1800" b="0" i="0" u="none" strike="noStrike" dirty="0">
                  <a:solidFill>
                    <a:schemeClr val="tx1"/>
                  </a:solidFill>
                  <a:effectLst/>
                  <a:latin typeface="Bookman Old Style" panose="02050604050505020204" pitchFamily="18" charset="0"/>
                </a:rPr>
                <a:t>Will we ever have a quantum computer at home?</a:t>
              </a:r>
              <a:endParaRPr lang="en-US" b="1" dirty="0">
                <a:solidFill>
                  <a:schemeClr val="tx1"/>
                </a:solidFill>
                <a:effectLst/>
                <a:latin typeface="Bookman Old Style" panose="02050604050505020204" pitchFamily="18" charset="0"/>
              </a:endParaRPr>
            </a:p>
          </p:txBody>
        </p:sp>
      </p:grpSp>
      <p:grpSp>
        <p:nvGrpSpPr>
          <p:cNvPr id="22" name="Grupo 21">
            <a:extLst>
              <a:ext uri="{FF2B5EF4-FFF2-40B4-BE49-F238E27FC236}">
                <a16:creationId xmlns:a16="http://schemas.microsoft.com/office/drawing/2014/main" id="{D63932DF-6D62-97C1-C6A0-96519B457733}"/>
              </a:ext>
            </a:extLst>
          </p:cNvPr>
          <p:cNvGrpSpPr/>
          <p:nvPr/>
        </p:nvGrpSpPr>
        <p:grpSpPr>
          <a:xfrm>
            <a:off x="6393354" y="1123324"/>
            <a:ext cx="5699744" cy="793534"/>
            <a:chOff x="0" y="3531632"/>
            <a:chExt cx="5928344" cy="793534"/>
          </a:xfrm>
        </p:grpSpPr>
        <p:sp>
          <p:nvSpPr>
            <p:cNvPr id="23" name="Rectángulo: esquinas redondeadas 22">
              <a:extLst>
                <a:ext uri="{FF2B5EF4-FFF2-40B4-BE49-F238E27FC236}">
                  <a16:creationId xmlns:a16="http://schemas.microsoft.com/office/drawing/2014/main" id="{0C054EB4-DB94-13C8-E217-6338838FA5BA}"/>
                </a:ext>
              </a:extLst>
            </p:cNvPr>
            <p:cNvSpPr/>
            <p:nvPr/>
          </p:nvSpPr>
          <p:spPr>
            <a:xfrm>
              <a:off x="0" y="3531632"/>
              <a:ext cx="5928344" cy="793534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24" name="Rectángulo: esquinas redondeadas 4">
              <a:extLst>
                <a:ext uri="{FF2B5EF4-FFF2-40B4-BE49-F238E27FC236}">
                  <a16:creationId xmlns:a16="http://schemas.microsoft.com/office/drawing/2014/main" id="{57300593-850D-1A29-C2DA-84DFB42791DA}"/>
                </a:ext>
              </a:extLst>
            </p:cNvPr>
            <p:cNvSpPr txBox="1"/>
            <p:nvPr/>
          </p:nvSpPr>
          <p:spPr>
            <a:xfrm>
              <a:off x="38737" y="3570369"/>
              <a:ext cx="5850870" cy="7160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ctr" anchorCtr="0">
              <a:noAutofit/>
            </a:bodyPr>
            <a:lstStyle/>
            <a:p>
              <a:pPr rtl="0">
                <a:spcBef>
                  <a:spcPts val="2000"/>
                </a:spcBef>
                <a:spcAft>
                  <a:spcPts val="600"/>
                </a:spcAft>
              </a:pPr>
              <a:r>
                <a:rPr lang="en-US" sz="1800" b="0" i="0" u="none" strike="noStrike" dirty="0">
                  <a:solidFill>
                    <a:schemeClr val="tx1"/>
                  </a:solidFill>
                  <a:effectLst/>
                  <a:latin typeface="Bookman Old Style" panose="02050604050505020204" pitchFamily="18" charset="0"/>
                </a:rPr>
                <a:t>Introduction</a:t>
              </a:r>
              <a:endParaRPr lang="en-US" sz="2400" b="1" dirty="0">
                <a:solidFill>
                  <a:schemeClr val="tx1"/>
                </a:solidFill>
                <a:effectLst/>
                <a:latin typeface="Bookman Old Style" panose="02050604050505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0308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9">
            <a:extLst>
              <a:ext uri="{FF2B5EF4-FFF2-40B4-BE49-F238E27FC236}">
                <a16:creationId xmlns:a16="http://schemas.microsoft.com/office/drawing/2014/main" id="{65F32515-9322-44A5-8C72-4C7BFB4618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1">
            <a:extLst>
              <a:ext uri="{FF2B5EF4-FFF2-40B4-BE49-F238E27FC236}">
                <a16:creationId xmlns:a16="http://schemas.microsoft.com/office/drawing/2014/main" id="{A617F13B-5021-454F-90E5-3AB2383BFD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arcador de contenido 4" descr="Imagen que contiene electrónica, circuito&#10;&#10;Descripción generada automáticamente">
            <a:extLst>
              <a:ext uri="{FF2B5EF4-FFF2-40B4-BE49-F238E27FC236}">
                <a16:creationId xmlns:a16="http://schemas.microsoft.com/office/drawing/2014/main" id="{90A48FE0-6FFE-BE23-C0D8-F1904C4B3E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147" y="643467"/>
            <a:ext cx="8913705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642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B4859D-4426-938B-EAFA-9EC461F3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192" y="609600"/>
            <a:ext cx="3643674" cy="1905000"/>
          </a:xfrm>
        </p:spPr>
        <p:txBody>
          <a:bodyPr>
            <a:normAutofit/>
          </a:bodyPr>
          <a:lstStyle/>
          <a:p>
            <a:r>
              <a:rPr lang="fr-FR" sz="2800" dirty="0" err="1"/>
              <a:t>Binary</a:t>
            </a:r>
            <a:r>
              <a:rPr lang="fr-FR" sz="2800" dirty="0"/>
              <a:t> code 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983DF074-A158-10F3-2C92-95AF1C339C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192" y="2666999"/>
            <a:ext cx="3643674" cy="3216276"/>
          </a:xfrm>
        </p:spPr>
        <p:txBody>
          <a:bodyPr anchor="t">
            <a:normAutofit/>
          </a:bodyPr>
          <a:lstStyle/>
          <a:p>
            <a:r>
              <a:rPr lang="en-US" sz="1800" dirty="0"/>
              <a:t>0 1 0 1 1 0 1 0 1 0 1 0 1 0 1 1 0 </a:t>
            </a:r>
          </a:p>
        </p:txBody>
      </p:sp>
      <p:pic>
        <p:nvPicPr>
          <p:cNvPr id="9" name="Marcador de contenido 8" descr="Texto&#10;&#10;Descripción generada automáticamente con confianza media">
            <a:extLst>
              <a:ext uri="{FF2B5EF4-FFF2-40B4-BE49-F238E27FC236}">
                <a16:creationId xmlns:a16="http://schemas.microsoft.com/office/drawing/2014/main" id="{2B9F96CC-35FD-16D7-79AD-453ED342E9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994" y="1323677"/>
            <a:ext cx="6916633" cy="3890604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3454980741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B09C98-1216-7F0A-2280-1222C794F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609599"/>
            <a:ext cx="5435760" cy="2009775"/>
          </a:xfrm>
        </p:spPr>
        <p:txBody>
          <a:bodyPr>
            <a:normAutofit/>
          </a:bodyPr>
          <a:lstStyle/>
          <a:p>
            <a:pPr algn="ctr"/>
            <a:endParaRPr lang="fr-FR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9A27977-76A1-9B39-AE7D-F34B9A5491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774425"/>
            <a:ext cx="5435760" cy="3288445"/>
          </a:xfrm>
        </p:spPr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7" name="Imagen 6" descr="Texto&#10;&#10;Descripción generada automáticamente">
            <a:extLst>
              <a:ext uri="{FF2B5EF4-FFF2-40B4-BE49-F238E27FC236}">
                <a16:creationId xmlns:a16="http://schemas.microsoft.com/office/drawing/2014/main" id="{6C1F7746-37E8-A8BE-513A-D351315D3E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594" y="609600"/>
            <a:ext cx="3881886" cy="2057399"/>
          </a:xfrm>
          <a:custGeom>
            <a:avLst/>
            <a:gdLst/>
            <a:ahLst/>
            <a:cxnLst/>
            <a:rect l="l" t="t" r="r" b="b"/>
            <a:pathLst>
              <a:path w="3416888" h="2057399">
                <a:moveTo>
                  <a:pt x="120172" y="0"/>
                </a:moveTo>
                <a:lnTo>
                  <a:pt x="3296716" y="0"/>
                </a:lnTo>
                <a:cubicBezTo>
                  <a:pt x="3363085" y="0"/>
                  <a:pt x="3416888" y="53803"/>
                  <a:pt x="3416888" y="120172"/>
                </a:cubicBezTo>
                <a:lnTo>
                  <a:pt x="3416888" y="2057399"/>
                </a:lnTo>
                <a:lnTo>
                  <a:pt x="0" y="2057399"/>
                </a:lnTo>
                <a:lnTo>
                  <a:pt x="0" y="120172"/>
                </a:lnTo>
                <a:cubicBezTo>
                  <a:pt x="0" y="53803"/>
                  <a:pt x="53803" y="0"/>
                  <a:pt x="120172" y="0"/>
                </a:cubicBezTo>
                <a:close/>
              </a:path>
            </a:pathLst>
          </a:cu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pic>
        <p:nvPicPr>
          <p:cNvPr id="5" name="Marcador de contenido 4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12770001-36AB-DC86-8B63-8C0289DE36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188" y="2947481"/>
            <a:ext cx="4054699" cy="3010614"/>
          </a:xfrm>
          <a:custGeom>
            <a:avLst/>
            <a:gdLst/>
            <a:ahLst/>
            <a:cxnLst/>
            <a:rect l="l" t="t" r="r" b="b"/>
            <a:pathLst>
              <a:path w="3416888" h="3240120">
                <a:moveTo>
                  <a:pt x="0" y="0"/>
                </a:moveTo>
                <a:lnTo>
                  <a:pt x="3416888" y="0"/>
                </a:lnTo>
                <a:lnTo>
                  <a:pt x="3416888" y="3119948"/>
                </a:lnTo>
                <a:cubicBezTo>
                  <a:pt x="3416888" y="3186317"/>
                  <a:pt x="3363085" y="3240120"/>
                  <a:pt x="3296716" y="3240120"/>
                </a:cubicBezTo>
                <a:lnTo>
                  <a:pt x="120172" y="3240120"/>
                </a:lnTo>
                <a:cubicBezTo>
                  <a:pt x="53803" y="3240120"/>
                  <a:pt x="0" y="3186317"/>
                  <a:pt x="0" y="3119948"/>
                </a:cubicBezTo>
                <a:close/>
              </a:path>
            </a:pathLst>
          </a:cu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4279431279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Un piano de madera&#10;&#10;Descripción generada automáticamente con confianza baja">
            <a:extLst>
              <a:ext uri="{FF2B5EF4-FFF2-40B4-BE49-F238E27FC236}">
                <a16:creationId xmlns:a16="http://schemas.microsoft.com/office/drawing/2014/main" id="{E02AF3E6-72FC-3F1F-C1F4-BBEB4E163D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8" r="16520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6F4A851-358A-00A0-CBEF-70148160B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1012" y="609601"/>
            <a:ext cx="8676222" cy="32004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Superposition</a:t>
            </a:r>
          </a:p>
        </p:txBody>
      </p:sp>
    </p:spTree>
    <p:extLst>
      <p:ext uri="{BB962C8B-B14F-4D97-AF65-F5344CB8AC3E}">
        <p14:creationId xmlns:p14="http://schemas.microsoft.com/office/powerpoint/2010/main" val="4282624392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5F32515-9322-44A5-8C72-4C7BFB4618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17F13B-5021-454F-90E5-3AB2383BFD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lFctTJbZqk">
            <a:hlinkClick r:id="" action="ppaction://media"/>
            <a:extLst>
              <a:ext uri="{FF2B5EF4-FFF2-40B4-BE49-F238E27FC236}">
                <a16:creationId xmlns:a16="http://schemas.microsoft.com/office/drawing/2014/main" id="{7CEAF736-523C-5E56-8194-ED1B13F3CF9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0192" y="643467"/>
            <a:ext cx="10851615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887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lla">
  <a:themeElements>
    <a:clrScheme name="Malla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alla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alla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57DC44C6B46F934C8ACC9FA0C0426503" ma:contentTypeVersion="3" ma:contentTypeDescription="Crear nuevo documento." ma:contentTypeScope="" ma:versionID="fcd0aed74a7aafb46230cb5d5545bec3">
  <xsd:schema xmlns:xsd="http://www.w3.org/2001/XMLSchema" xmlns:xs="http://www.w3.org/2001/XMLSchema" xmlns:p="http://schemas.microsoft.com/office/2006/metadata/properties" xmlns:ns3="9b6d9a7a-9b3c-4fee-b481-6b941d7e1321" targetNamespace="http://schemas.microsoft.com/office/2006/metadata/properties" ma:root="true" ma:fieldsID="0987cee885851c1bfecca480a22b583c" ns3:_="">
    <xsd:import namespace="9b6d9a7a-9b3c-4fee-b481-6b941d7e132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6d9a7a-9b3c-4fee-b481-6b941d7e132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BFF0A41-F8C2-4CDD-9494-FE509884BF6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b6d9a7a-9b3c-4fee-b481-6b941d7e132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010098E-C165-4D64-94F3-31D92D464F50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9b6d9a7a-9b3c-4fee-b481-6b941d7e1321"/>
    <ds:schemaRef ds:uri="http://purl.org/dc/dcmitype/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BB9B825-FF33-4168-A361-C75B00C5A80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TM03457485[[fn=Malla]]</Template>
  <TotalTime>132</TotalTime>
  <Words>60</Words>
  <Application>Microsoft Office PowerPoint</Application>
  <PresentationFormat>Panorámica</PresentationFormat>
  <Paragraphs>10</Paragraphs>
  <Slides>7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1" baseType="lpstr">
      <vt:lpstr>Arial</vt:lpstr>
      <vt:lpstr>Bookman Old Style</vt:lpstr>
      <vt:lpstr>Century Gothic</vt:lpstr>
      <vt:lpstr>Malla</vt:lpstr>
      <vt:lpstr>Quantum Computer</vt:lpstr>
      <vt:lpstr>Presentación de PowerPoint</vt:lpstr>
      <vt:lpstr>Presentación de PowerPoint</vt:lpstr>
      <vt:lpstr>Binary code </vt:lpstr>
      <vt:lpstr>Presentación de PowerPoint</vt:lpstr>
      <vt:lpstr>Superposition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quantum computer  </dc:title>
  <dc:creator>Mohamed Karim Wahbi</dc:creator>
  <cp:lastModifiedBy>Mohamed Karim Wahbi</cp:lastModifiedBy>
  <cp:revision>3</cp:revision>
  <dcterms:created xsi:type="dcterms:W3CDTF">2024-01-09T16:47:10Z</dcterms:created>
  <dcterms:modified xsi:type="dcterms:W3CDTF">2024-02-16T13:23:03Z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0x01010057DC44C6B46F934C8ACC9FA0C0426503</vt:lpwstr>
  </property>
</Properties>
</file>