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66" r:id="rId4"/>
    <p:sldId id="267" r:id="rId5"/>
    <p:sldId id="269" r:id="rId6"/>
    <p:sldId id="268" r:id="rId7"/>
    <p:sldId id="270" r:id="rId8"/>
    <p:sldId id="271" r:id="rId9"/>
    <p:sldId id="272" r:id="rId10"/>
    <p:sldId id="273" r:id="rId11"/>
    <p:sldId id="274" r:id="rId12"/>
    <p:sldId id="276" r:id="rId13"/>
    <p:sldId id="275" r:id="rId14"/>
    <p:sldId id="277" r:id="rId15"/>
    <p:sldId id="278" r:id="rId16"/>
    <p:sldId id="279" r:id="rId17"/>
    <p:sldId id="280" r:id="rId18"/>
    <p:sldId id="281" r:id="rId19"/>
    <p:sldId id="282" r:id="rId20"/>
    <p:sldId id="283" r:id="rId2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SzVOeZH7+I9I8EP5FCZ7g==" hashData="dG8jZHwB0tEJ6HV7znng7F5TMwoiYL0pBffOifQdY2d5nGp4DynaOQxOSnbI0fd8s5Q8R5QHyj35xN8UzxMuc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5" autoAdjust="0"/>
    <p:restoredTop sz="94660"/>
  </p:normalViewPr>
  <p:slideViewPr>
    <p:cSldViewPr snapToGrid="0">
      <p:cViewPr varScale="1">
        <p:scale>
          <a:sx n="77" d="100"/>
          <a:sy n="77" d="100"/>
        </p:scale>
        <p:origin x="62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38AB7-50D4-471F-9523-170FC24B5823}" type="datetimeFigureOut">
              <a:rPr lang="fr-FR" smtClean="0"/>
              <a:t>16/02/2024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9263-B00E-4C1C-B90A-A7EEF3C19E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37160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38AB7-50D4-471F-9523-170FC24B5823}" type="datetimeFigureOut">
              <a:rPr lang="fr-FR" smtClean="0"/>
              <a:t>16/02/2024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9263-B00E-4C1C-B90A-A7EEF3C19E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60079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38AB7-50D4-471F-9523-170FC24B5823}" type="datetimeFigureOut">
              <a:rPr lang="fr-FR" smtClean="0"/>
              <a:t>16/02/2024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9263-B00E-4C1C-B90A-A7EEF3C19E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43243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38AB7-50D4-471F-9523-170FC24B5823}" type="datetimeFigureOut">
              <a:rPr lang="fr-FR" smtClean="0"/>
              <a:t>16/02/2024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9263-B00E-4C1C-B90A-A7EEF3C19E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629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38AB7-50D4-471F-9523-170FC24B5823}" type="datetimeFigureOut">
              <a:rPr lang="fr-FR" smtClean="0"/>
              <a:t>16/02/2024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9263-B00E-4C1C-B90A-A7EEF3C19E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49111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38AB7-50D4-471F-9523-170FC24B5823}" type="datetimeFigureOut">
              <a:rPr lang="fr-FR" smtClean="0"/>
              <a:t>16/02/2024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9263-B00E-4C1C-B90A-A7EEF3C19E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02535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38AB7-50D4-471F-9523-170FC24B5823}" type="datetimeFigureOut">
              <a:rPr lang="fr-FR" smtClean="0"/>
              <a:t>16/02/2024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9263-B00E-4C1C-B90A-A7EEF3C19E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68568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38AB7-50D4-471F-9523-170FC24B5823}" type="datetimeFigureOut">
              <a:rPr lang="fr-FR" smtClean="0"/>
              <a:t>16/02/2024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9263-B00E-4C1C-B90A-A7EEF3C19E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5290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38AB7-50D4-471F-9523-170FC24B5823}" type="datetimeFigureOut">
              <a:rPr lang="fr-FR" smtClean="0"/>
              <a:t>16/02/2024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9263-B00E-4C1C-B90A-A7EEF3C19E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5330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38AB7-50D4-471F-9523-170FC24B5823}" type="datetimeFigureOut">
              <a:rPr lang="fr-FR" smtClean="0"/>
              <a:t>16/02/2024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9263-B00E-4C1C-B90A-A7EEF3C19E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2297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238AB7-50D4-471F-9523-170FC24B5823}" type="datetimeFigureOut">
              <a:rPr lang="fr-FR" smtClean="0"/>
              <a:t>16/02/2024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79263-B00E-4C1C-B90A-A7EEF3C19E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3962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38AB7-50D4-471F-9523-170FC24B5823}" type="datetimeFigureOut">
              <a:rPr lang="fr-FR" smtClean="0"/>
              <a:t>16/02/2024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79263-B00E-4C1C-B90A-A7EEF3C19E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94382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6.jpeg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3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jpeg"/><Relationship Id="rId3" Type="http://schemas.microsoft.com/office/2007/relationships/hdphoto" Target="../media/hdphoto1.wdp"/><Relationship Id="rId7" Type="http://schemas.openxmlformats.org/officeDocument/2006/relationships/image" Target="../media/image30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9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microsoft.com/office/2007/relationships/hdphoto" Target="../media/hdphoto1.wdp"/><Relationship Id="rId7" Type="http://schemas.microsoft.com/office/2007/relationships/hdphoto" Target="../media/hdphoto4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microsoft.com/office/2007/relationships/hdphoto" Target="../media/hdphoto3.wdp"/><Relationship Id="rId10" Type="http://schemas.openxmlformats.org/officeDocument/2006/relationships/image" Target="../media/image36.jpeg"/><Relationship Id="rId4" Type="http://schemas.openxmlformats.org/officeDocument/2006/relationships/image" Target="../media/image33.png"/><Relationship Id="rId9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jpeg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jpeg"/><Relationship Id="rId5" Type="http://schemas.microsoft.com/office/2007/relationships/hdphoto" Target="../media/hdphoto6.wdp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g"/><Relationship Id="rId3" Type="http://schemas.microsoft.com/office/2007/relationships/hdphoto" Target="../media/hdphoto1.wdp"/><Relationship Id="rId7" Type="http://schemas.openxmlformats.org/officeDocument/2006/relationships/image" Target="../media/image46.jp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5.jpg"/><Relationship Id="rId11" Type="http://schemas.openxmlformats.org/officeDocument/2006/relationships/image" Target="../media/image50.jpg"/><Relationship Id="rId5" Type="http://schemas.openxmlformats.org/officeDocument/2006/relationships/image" Target="../media/image44.jpg"/><Relationship Id="rId10" Type="http://schemas.openxmlformats.org/officeDocument/2006/relationships/image" Target="../media/image49.jpg"/><Relationship Id="rId4" Type="http://schemas.openxmlformats.org/officeDocument/2006/relationships/image" Target="../media/image43.jpg"/><Relationship Id="rId9" Type="http://schemas.openxmlformats.org/officeDocument/2006/relationships/image" Target="../media/image48.jpg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g"/><Relationship Id="rId5" Type="http://schemas.openxmlformats.org/officeDocument/2006/relationships/image" Target="../media/image52.jpeg"/><Relationship Id="rId4" Type="http://schemas.openxmlformats.org/officeDocument/2006/relationships/image" Target="../media/image5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286000" y="699761"/>
            <a:ext cx="7620000" cy="545847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6710" y="2969670"/>
            <a:ext cx="1298448" cy="1444752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51" y="2195817"/>
            <a:ext cx="2924175" cy="266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6518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>
        <p:sndAc>
          <p:stSnd loop="1">
            <p:snd r:embed="rId2" name="Le Roubaisien de Bergerac.wav"/>
          </p:stSnd>
        </p:sndAc>
      </p:transition>
    </mc:Choice>
    <mc:Fallback xmlns="">
      <p:transition spd="slow" advTm="6000">
        <p:sndAc>
          <p:stSnd loop="1">
            <p:snd r:embed="rId7" name="Le Roubaisien de Bergerac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705633" y="1613097"/>
            <a:ext cx="6096000" cy="3108543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sz="2800" b="1" i="0" dirty="0" smtClean="0">
                <a:effectLst/>
                <a:latin typeface="Agnes-Xbold" panose="00000400000000000000" pitchFamily="2" charset="0"/>
              </a:rPr>
              <a:t>Ville d'Art et d'Histoire</a:t>
            </a:r>
            <a:r>
              <a:rPr lang="fr-FR" sz="2800" i="0" dirty="0" smtClean="0">
                <a:effectLst/>
                <a:latin typeface="Agnes-Xbold" panose="00000400000000000000" pitchFamily="2" charset="0"/>
              </a:rPr>
              <a:t>, Bergerac plaît aux amateurs de belle architecture. Admirez ses ruelles étroites aux maisons à colombages, ses pierres de taille dorées, portes finement travaillées et élégantes, ses fontaines, placettes et statues</a:t>
            </a:r>
            <a:endParaRPr lang="fr-FR" sz="2800" dirty="0">
              <a:latin typeface="Agnes-Xbold" panose="00000400000000000000" pitchFamily="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681397" y="651353"/>
            <a:ext cx="4253825" cy="582460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45797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471">
        <p:sndAc>
          <p:stSnd loop="1">
            <p:snd r:embed="rId2" name="lourd.wav"/>
          </p:stSnd>
        </p:sndAc>
      </p:transition>
    </mc:Choice>
    <mc:Fallback xmlns="">
      <p:transition spd="slow" advTm="12471">
        <p:sndAc>
          <p:stSnd loop="1">
            <p:snd r:embed="rId6" name="lourd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69935" y="1731675"/>
            <a:ext cx="5292000" cy="340554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80967" y="1731675"/>
            <a:ext cx="5292000" cy="34055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26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8998" y="628993"/>
            <a:ext cx="3648075" cy="5610910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291436" y="628994"/>
            <a:ext cx="3848100" cy="561091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3899" y="628993"/>
            <a:ext cx="3505723" cy="5610910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425920" y="259661"/>
            <a:ext cx="7615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latin typeface="Algerian" panose="04020705040A02060702" pitchFamily="82" charset="0"/>
              </a:rPr>
              <a:t>Rue de la maison des Rois de France a différentes époques</a:t>
            </a:r>
            <a:endParaRPr lang="fr-FR" dirty="0">
              <a:latin typeface="Algerian" panose="04020705040A02060702" pitchFamily="82" charset="0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1917700" y="5870571"/>
            <a:ext cx="965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1907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6009959" y="5870571"/>
            <a:ext cx="11938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1950</a:t>
            </a:r>
            <a:endParaRPr lang="fr-FR" sz="2000" b="1" dirty="0">
              <a:solidFill>
                <a:srgbClr val="FF0000"/>
              </a:solidFill>
            </a:endParaRPr>
          </a:p>
        </p:txBody>
      </p:sp>
      <p:sp>
        <p:nvSpPr>
          <p:cNvPr id="9" name="ZoneTexte 8"/>
          <p:cNvSpPr txBox="1"/>
          <p:nvPr/>
        </p:nvSpPr>
        <p:spPr>
          <a:xfrm>
            <a:off x="10330818" y="5870571"/>
            <a:ext cx="9017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 smtClean="0">
                <a:solidFill>
                  <a:srgbClr val="FF0000"/>
                </a:solidFill>
              </a:rPr>
              <a:t>2019</a:t>
            </a:r>
            <a:endParaRPr lang="fr-FR" sz="2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6726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3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307859" y="656558"/>
            <a:ext cx="3564000" cy="552162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231929" y="690717"/>
            <a:ext cx="3600000" cy="5551741"/>
          </a:xfrm>
          <a:prstGeom prst="rect">
            <a:avLst/>
          </a:prstGeom>
        </p:spPr>
      </p:pic>
      <p:pic>
        <p:nvPicPr>
          <p:cNvPr id="1028" name="Picture 4" descr="Delcampe - Théâtre - Série A.S. 768 - Cyrano De Bergerac (Prince, Demande à Dieu Pardon!) Carte Colorisée N° 2 - Théâtre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21509" y="690717"/>
            <a:ext cx="3456000" cy="5487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6491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000"/>
    </mc:Choice>
    <mc:Fallback xmlns="">
      <p:transition spd="slow" advTm="25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7760" y="0"/>
            <a:ext cx="7304240" cy="6858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0897"/>
            <a:ext cx="4699337" cy="684710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3923393" y="247134"/>
            <a:ext cx="192873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02141F"/>
                </a:solidFill>
                <a:latin typeface="Roboto"/>
              </a:rPr>
              <a:t>Place </a:t>
            </a:r>
            <a:r>
              <a:rPr lang="fr-FR" b="1" dirty="0" err="1">
                <a:solidFill>
                  <a:srgbClr val="02141F"/>
                </a:solidFill>
                <a:latin typeface="Roboto"/>
              </a:rPr>
              <a:t>Pélissière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638341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375"/>
          <a:stretch/>
        </p:blipFill>
        <p:spPr>
          <a:xfrm>
            <a:off x="5576363" y="0"/>
            <a:ext cx="6260038" cy="6790476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567846" y="862699"/>
            <a:ext cx="6712055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087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3800" y="608038"/>
            <a:ext cx="10058400" cy="56528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40602409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6375400" y="1041400"/>
            <a:ext cx="6858000" cy="47752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-946150" y="946149"/>
            <a:ext cx="6858000" cy="49657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2755899" y="2186200"/>
            <a:ext cx="6858000" cy="2463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627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8100" y="608038"/>
            <a:ext cx="10058400" cy="565282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408626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22600" y="1346797"/>
            <a:ext cx="5832000" cy="43740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534700" y="1617696"/>
            <a:ext cx="5832000" cy="39042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4263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524000" y="914400"/>
            <a:ext cx="9144000" cy="448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35916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544"/>
    </mc:Choice>
    <mc:Fallback xmlns="">
      <p:transition spd="slow" advTm="23544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7571599" y="2475597"/>
            <a:ext cx="6605807" cy="19177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5238100" y="2418448"/>
            <a:ext cx="6605806" cy="2032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3146591" y="2621648"/>
            <a:ext cx="6605806" cy="16256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1437993" y="2742298"/>
            <a:ext cx="6605806" cy="13843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-202590" y="2729599"/>
            <a:ext cx="6605807" cy="14097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rot="16200000">
            <a:off x="-2018377" y="2462898"/>
            <a:ext cx="6605805" cy="194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0664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1100" y="234948"/>
            <a:ext cx="4284000" cy="321300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3700" y="234948"/>
            <a:ext cx="4248000" cy="3199500"/>
          </a:xfrm>
          <a:prstGeom prst="rect">
            <a:avLst/>
          </a:prstGeom>
        </p:spPr>
      </p:pic>
      <p:pic>
        <p:nvPicPr>
          <p:cNvPr id="2052" name="Picture 4" descr="Bergerac"/>
          <p:cNvPicPr>
            <a:picLocks noChangeAspect="1" noChangeArrowheads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1100" y="3595471"/>
            <a:ext cx="4284000" cy="311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Bergerac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3701" y="3595471"/>
            <a:ext cx="4247999" cy="3112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51399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6" dur="2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7100" y="437448"/>
            <a:ext cx="7992000" cy="5994000"/>
          </a:xfrm>
          <a:prstGeom prst="rect">
            <a:avLst/>
          </a:prstGeom>
          <a:ln>
            <a:noFill/>
          </a:ln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27169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2000" y="431800"/>
            <a:ext cx="7668000" cy="57510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615067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18300" y="506485"/>
            <a:ext cx="5364000" cy="6048001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495650" y="1262486"/>
            <a:ext cx="6048000" cy="453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853498" y="506485"/>
            <a:ext cx="186480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dirty="0">
                <a:solidFill>
                  <a:srgbClr val="000000"/>
                </a:solidFill>
                <a:latin typeface="Helvetica" panose="020B0604020202020204" pitchFamily="34" charset="0"/>
              </a:rPr>
              <a:t>Un écorché en bronze, visage recouvert d’un masque d’or, qui paraît s’élancer vers le ciel : pour ceux qui ne l’auraient pas encore vue, voilà dans les grandes lignes à quoi ressemble l’acquisition artistique de la Ville. Du 2 juillet au 27 août, celle-ci a consacré son exposition d’été à l’œuvre du sculpteur Daniel Hourdé.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66796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-10897"/>
            <a:ext cx="12192000" cy="6868897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025132" y="-10897"/>
            <a:ext cx="4731535" cy="6680200"/>
          </a:xfrm>
          <a:prstGeom prst="rect">
            <a:avLst/>
          </a:prstGeom>
        </p:spPr>
      </p:pic>
      <p:pic>
        <p:nvPicPr>
          <p:cNvPr id="9" name="Imag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30528" y="0"/>
            <a:ext cx="4280944" cy="6680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449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400" y="328396"/>
            <a:ext cx="4064000" cy="304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328396"/>
            <a:ext cx="2286000" cy="3048000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100" y="324788"/>
            <a:ext cx="2286000" cy="3048000"/>
          </a:xfrm>
          <a:prstGeom prst="rect">
            <a:avLst/>
          </a:prstGeom>
        </p:spPr>
      </p:pic>
      <p:pic>
        <p:nvPicPr>
          <p:cNvPr id="8" name="Imag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3605934"/>
            <a:ext cx="2286000" cy="3048000"/>
          </a:xfrm>
          <a:prstGeom prst="rect">
            <a:avLst/>
          </a:prstGeom>
        </p:spPr>
      </p:pic>
      <p:pic>
        <p:nvPicPr>
          <p:cNvPr id="10" name="Imag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96100" y="3605934"/>
            <a:ext cx="2286000" cy="3048000"/>
          </a:xfrm>
          <a:prstGeom prst="rect">
            <a:avLst/>
          </a:prstGeom>
        </p:spPr>
      </p:pic>
      <p:pic>
        <p:nvPicPr>
          <p:cNvPr id="11" name="Imag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800" y="332040"/>
            <a:ext cx="2286000" cy="3048000"/>
          </a:xfrm>
          <a:prstGeom prst="rect">
            <a:avLst/>
          </a:prstGeom>
        </p:spPr>
      </p:pic>
      <p:pic>
        <p:nvPicPr>
          <p:cNvPr id="12" name="Image 11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1800" y="3605934"/>
            <a:ext cx="2286000" cy="3048000"/>
          </a:xfrm>
          <a:prstGeom prst="rect">
            <a:avLst/>
          </a:prstGeom>
        </p:spPr>
      </p:pic>
      <p:pic>
        <p:nvPicPr>
          <p:cNvPr id="13" name="Imag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400" y="3598646"/>
            <a:ext cx="4064000" cy="3048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3344200" y="3295604"/>
            <a:ext cx="531434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b="1" dirty="0">
                <a:solidFill>
                  <a:srgbClr val="FF0000"/>
                </a:solidFill>
                <a:latin typeface="Open Sans"/>
              </a:rPr>
              <a:t>L’église Notre-Dame de Bergerac date de 1863</a:t>
            </a:r>
            <a:r>
              <a:rPr lang="fr-FR" dirty="0">
                <a:solidFill>
                  <a:srgbClr val="7A7A7A"/>
                </a:solidFill>
                <a:latin typeface="Open Sans"/>
              </a:rPr>
              <a:t>.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78094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6"/>
    </mc:Choice>
    <mc:Fallback xmlns="">
      <p:transition spd="slow" advTm="11006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268" b="97603" l="2667" r="9866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342" t="5788" r="5726" b="6540"/>
          <a:stretch/>
        </p:blipFill>
        <p:spPr>
          <a:xfrm>
            <a:off x="0" y="0"/>
            <a:ext cx="12192000" cy="6868897"/>
          </a:xfrm>
          <a:prstGeom prst="rect">
            <a:avLst/>
          </a:prstGeom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6850" y="482600"/>
            <a:ext cx="11798299" cy="6108699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3076" name="Picture 4" descr="illustrateur Lot et Garonnais - portfolio traditionnel et numérique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075" y="4749800"/>
            <a:ext cx="2265355" cy="1841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 rot="2324601">
            <a:off x="1523259" y="5116798"/>
            <a:ext cx="1764213" cy="39782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">
              <a:avLst/>
            </a:prstTxWarp>
            <a:spAutoFit/>
          </a:bodyPr>
          <a:lstStyle/>
          <a:p>
            <a:pPr algn="ctr"/>
            <a:r>
              <a:rPr lang="fr-FR" sz="5400" b="1" cap="none" spc="0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 bient</a:t>
            </a:r>
            <a:r>
              <a:rPr lang="fr-FR" sz="5400" b="1" dirty="0" smtClean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ôt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6691" y="4840568"/>
            <a:ext cx="1298448" cy="1444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2683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131</Words>
  <Application>Microsoft Office PowerPoint</Application>
  <PresentationFormat>Grand écran</PresentationFormat>
  <Paragraphs>9</Paragraphs>
  <Slides>20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20</vt:i4>
      </vt:variant>
    </vt:vector>
  </HeadingPairs>
  <TitlesOfParts>
    <vt:vector size="29" baseType="lpstr">
      <vt:lpstr>Agnes-Xbold</vt:lpstr>
      <vt:lpstr>Algerian</vt:lpstr>
      <vt:lpstr>Arial</vt:lpstr>
      <vt:lpstr>Calibri</vt:lpstr>
      <vt:lpstr>Calibri Light</vt:lpstr>
      <vt:lpstr>Helvetica</vt:lpstr>
      <vt:lpstr>Open Sans</vt:lpstr>
      <vt:lpstr>Roboto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Admin</dc:creator>
  <cp:lastModifiedBy>Admin</cp:lastModifiedBy>
  <cp:revision>7</cp:revision>
  <dcterms:created xsi:type="dcterms:W3CDTF">2024-02-16T13:25:18Z</dcterms:created>
  <dcterms:modified xsi:type="dcterms:W3CDTF">2024-02-16T20:53:45Z</dcterms:modified>
</cp:coreProperties>
</file>