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80" r:id="rId5"/>
    <p:sldId id="314" r:id="rId6"/>
    <p:sldId id="312" r:id="rId7"/>
    <p:sldId id="302" r:id="rId8"/>
    <p:sldId id="311" r:id="rId9"/>
    <p:sldId id="313" r:id="rId10"/>
    <p:sldId id="310" r:id="rId11"/>
    <p:sldId id="281" r:id="rId12"/>
    <p:sldId id="308" r:id="rId13"/>
    <p:sldId id="264" r:id="rId14"/>
    <p:sldId id="307" r:id="rId15"/>
    <p:sldId id="309" r:id="rId16"/>
    <p:sldId id="306" r:id="rId17"/>
    <p:sldId id="305" r:id="rId18"/>
    <p:sldId id="298" r:id="rId19"/>
    <p:sldId id="303" r:id="rId20"/>
    <p:sldId id="304" r:id="rId21"/>
    <p:sldId id="300" r:id="rId22"/>
    <p:sldId id="301" r:id="rId23"/>
    <p:sldId id="299" r:id="rId24"/>
    <p:sldId id="297" r:id="rId25"/>
    <p:sldId id="278" r:id="rId26"/>
    <p:sldId id="294" r:id="rId27"/>
    <p:sldId id="296" r:id="rId28"/>
    <p:sldId id="289" r:id="rId29"/>
    <p:sldId id="287" r:id="rId30"/>
    <p:sldId id="31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National_Coat_of_arms_of_Denmark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2239CCC-A799-632A-94A3-C93F243409F6}"/>
              </a:ext>
            </a:extLst>
          </p:cNvPr>
          <p:cNvSpPr/>
          <p:nvPr/>
        </p:nvSpPr>
        <p:spPr>
          <a:xfrm>
            <a:off x="0" y="141277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Dánsko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Danmark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050493-EEB9-AEF2-0D22-90922C5F4F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CF328C0-216A-9BC0-C130-99A85D4100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5DB908E-7CCE-B99F-5DD0-3D45C074BD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Norsko 4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Norsko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8">
            <a:extLst>
              <a:ext uri="{FF2B5EF4-FFF2-40B4-BE49-F238E27FC236}">
                <a16:creationId xmlns:a16="http://schemas.microsoft.com/office/drawing/2014/main" id="{C3C50220-0E49-435D-9666-CFF3EE6C8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Denmark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Denemarken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Dänemark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Dinamarca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Danimarka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Dánia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EE1E649-7F2C-E205-33F7-8E030E268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9BEC6C97-4BA6-7B60-56A3-F8F74046C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692696"/>
            <a:ext cx="936625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3" descr="Znak Dánska">
            <a:hlinkClick r:id="rId4" tooltip="Znak Dánska"/>
            <a:extLst>
              <a:ext uri="{FF2B5EF4-FFF2-40B4-BE49-F238E27FC236}">
                <a16:creationId xmlns:a16="http://schemas.microsoft.com/office/drawing/2014/main" id="{AABA9B53-0273-A446-B1A6-9B6E21DB3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95" y="590927"/>
            <a:ext cx="654050" cy="9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92B7DF05-3C13-5694-E836-A26067F785D1}"/>
              </a:ext>
            </a:extLst>
          </p:cNvPr>
          <p:cNvSpPr/>
          <p:nvPr/>
        </p:nvSpPr>
        <p:spPr>
          <a:xfrm>
            <a:off x="695400" y="581294"/>
            <a:ext cx="108012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Dánsko  9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3D0DC6F5-D031-CFF5-B9D3-F9BF9630F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46456B-2D4E-F4BF-D495-635033947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155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FAFADD-3A50-0062-0267-04A91D725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44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52438A-C087-381E-F00D-C0AD5C74E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67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DD5DA7-72E9-B03E-7F7E-3BC6F2168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155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75334E-EE65-C280-8E6E-5C67B49CA9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802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533534-6D1B-A529-F3C0-653D1463D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1940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E272A6-EC00-5CB1-6A42-499BDB6EA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F065E6-E396-0A90-827A-B4A072295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7133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EEFD05-22D3-BF33-19E0-8285EC5F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9CB6EB-0D80-DFC4-0FDB-EDB4D1270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384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D3ACE5-0A12-9EF3-E830-6447D2579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792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74D698-BC3D-CAC7-3B28-D5B891CF1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193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E93A13-B573-D8B0-F0DC-172BEC320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622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6A430C-EE9F-D5D8-CFA5-DDCEA7877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296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D0A843-533E-F654-40B5-06218E15F9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7570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0397D9-8A5A-4010-7BFB-A4E780986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6911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B999C1-2A66-0485-E354-B1BDC6B4E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095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687EDC-EEA3-5A00-979B-F674CC3AE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0609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D16683-C7A4-5238-A447-A4CD706BE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711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467496-CA9C-8555-6AB2-C7ABC2C14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002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5CCF32-0B4E-61BB-3100-ED1ADDF7E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9BF38C-6AC8-9D7F-308B-379C6660B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262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54542B-5DB7-DB73-07F0-6AE64067E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5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F50B49C-62F1-A793-4FF6-0DF4BBA8A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8ED1A5-0A3E-C58B-4FC9-FC42241C1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E3F6945-2763-22E1-D32E-17ABCECAA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5257BF8-53B3-7E48-D960-60C105715C9E}"/>
              </a:ext>
            </a:extLst>
          </p:cNvPr>
          <p:cNvSpPr/>
          <p:nvPr/>
        </p:nvSpPr>
        <p:spPr>
          <a:xfrm>
            <a:off x="7896200" y="688506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42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116</cp:revision>
  <dcterms:created xsi:type="dcterms:W3CDTF">2020-02-21T13:54:42Z</dcterms:created>
  <dcterms:modified xsi:type="dcterms:W3CDTF">2024-02-15T16:51:48Z</dcterms:modified>
</cp:coreProperties>
</file>