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6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6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B0CD6EE6-629F-ED92-8AB6-B0779E35E012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82A99-C47B-4D59-700A-BA137D0FB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72737049-F7A7-5033-A1B4-72892ABE5BD4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F8B962FE-0CD4-6D74-19D5-9BB5ED3DC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CEAD2F6F-AE2C-8C2A-0BA2-FD68EED98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51FD65AA-B431-612D-38D5-256517F42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B33DAD26-14E9-4BD1-53E7-DAD04427A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47E24098-B100-8E78-740E-93A90CF6CB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209831C-4466-E2F0-2169-61A19708E3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1021026"/>
            <a:ext cx="3888432" cy="4553985"/>
          </a:xfrm>
          <a:prstGeom prst="rect">
            <a:avLst/>
          </a:prstGeom>
        </p:spPr>
      </p:pic>
      <p:sp>
        <p:nvSpPr>
          <p:cNvPr id="15" name="Rectangle 21">
            <a:extLst>
              <a:ext uri="{FF2B5EF4-FFF2-40B4-BE49-F238E27FC236}">
                <a16:creationId xmlns:a16="http://schemas.microsoft.com/office/drawing/2014/main" id="{36846EE5-2B58-22AA-FFE6-D304D002EA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061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446FB1A9-49C8-5897-BE0F-3F080995F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3" y="1647558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 Sing me back home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22" name="Picture 55">
            <a:hlinkClick r:id="" action="ppaction://noaction">
              <a:snd r:embed="rId2" name="08 I’ll be here in the morning.wav"/>
            </a:hlinkClick>
            <a:extLst>
              <a:ext uri="{FF2B5EF4-FFF2-40B4-BE49-F238E27FC236}">
                <a16:creationId xmlns:a16="http://schemas.microsoft.com/office/drawing/2014/main" id="{F0E4213C-7B7E-E159-8AAD-3FAF40BD54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5082775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9" name="01 Sing me back home.wav"/>
            </a:hlinkClick>
            <a:extLst>
              <a:ext uri="{FF2B5EF4-FFF2-40B4-BE49-F238E27FC236}">
                <a16:creationId xmlns:a16="http://schemas.microsoft.com/office/drawing/2014/main" id="{B70FEDEE-63AC-067E-E737-01258EAEB9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167082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0" name="04 My heart to you.wav"/>
            </a:hlinkClick>
            <a:extLst>
              <a:ext uri="{FF2B5EF4-FFF2-40B4-BE49-F238E27FC236}">
                <a16:creationId xmlns:a16="http://schemas.microsoft.com/office/drawing/2014/main" id="{9003D3F2-9129-136A-C565-4BC7EC4067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16145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1" name="02 First fool in line.wav"/>
            </a:hlinkClick>
            <a:extLst>
              <a:ext uri="{FF2B5EF4-FFF2-40B4-BE49-F238E27FC236}">
                <a16:creationId xmlns:a16="http://schemas.microsoft.com/office/drawing/2014/main" id="{4C233E01-B18B-1C54-CAD4-9FC887CE31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18059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2" name="03 I need you to want me.wav"/>
            </a:hlinkClick>
            <a:extLst>
              <a:ext uri="{FF2B5EF4-FFF2-40B4-BE49-F238E27FC236}">
                <a16:creationId xmlns:a16="http://schemas.microsoft.com/office/drawing/2014/main" id="{D2D48401-31B4-04D4-444B-7CD6F648EF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66835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3" name="05 Stronger back.wav"/>
            </a:hlinkClick>
            <a:extLst>
              <a:ext uri="{FF2B5EF4-FFF2-40B4-BE49-F238E27FC236}">
                <a16:creationId xmlns:a16="http://schemas.microsoft.com/office/drawing/2014/main" id="{1D1BAFDB-3B66-6D34-7662-25A284DFB3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638961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14" name="06 Heart of hearts.wav"/>
            </a:hlinkClick>
            <a:extLst>
              <a:ext uri="{FF2B5EF4-FFF2-40B4-BE49-F238E27FC236}">
                <a16:creationId xmlns:a16="http://schemas.microsoft.com/office/drawing/2014/main" id="{2AB06AF7-ABE7-A356-3BE3-54E8945F89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4129088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5">
            <a:hlinkClick r:id="" action="ppaction://noaction">
              <a:snd r:embed="rId15" name="07 Talk Is cheap.wav"/>
            </a:hlinkClick>
            <a:extLst>
              <a:ext uri="{FF2B5EF4-FFF2-40B4-BE49-F238E27FC236}">
                <a16:creationId xmlns:a16="http://schemas.microsoft.com/office/drawing/2014/main" id="{74166371-294E-8A58-96F5-E767C355F6D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4602174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 Box 47">
            <a:extLst>
              <a:ext uri="{FF2B5EF4-FFF2-40B4-BE49-F238E27FC236}">
                <a16:creationId xmlns:a16="http://schemas.microsoft.com/office/drawing/2014/main" id="{DB9474EB-3E8F-6797-A57A-4F4B87E60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1890" y="2231843"/>
            <a:ext cx="16859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First fool in line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1CAF1DCC-7C3F-A09D-9376-6A0CBB4D9D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002" y="4113224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Heart of hearts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31A06610-F407-C31F-81B0-30302201B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168" y="4622172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Talk Is cheap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86028EF0-E7B2-1904-12B9-D11123CFB0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3" y="5063720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 I’ll be here in the morning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5DC0860C-3464-5A87-9A03-0F6E15378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0892" y="2696801"/>
            <a:ext cx="186791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 I need you to want me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EED9222B-8C78-C2BD-A2FE-323E8E488D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2069" y="3160874"/>
            <a:ext cx="173439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My </a:t>
            </a:r>
            <a:r>
              <a:rPr lang="cs-CZ" altLang="cs-CZ" sz="1400" b="1" dirty="0" err="1">
                <a:solidFill>
                  <a:srgbClr val="FF0000"/>
                </a:solidFill>
              </a:rPr>
              <a:t>heart</a:t>
            </a:r>
            <a:r>
              <a:rPr lang="cs-CZ" altLang="cs-CZ" sz="1400" b="1" dirty="0">
                <a:solidFill>
                  <a:srgbClr val="FF0000"/>
                </a:solidFill>
              </a:rPr>
              <a:t> to </a:t>
            </a:r>
            <a:r>
              <a:rPr lang="cs-CZ" altLang="cs-CZ" sz="1400" b="1" dirty="0" err="1">
                <a:solidFill>
                  <a:srgbClr val="FF0000"/>
                </a:solidFill>
              </a:rPr>
              <a:t>you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CCAD2C48-38DE-4A20-25F5-4756420B3C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9205" y="3673690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 Stronger back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37" name="Picture 19" descr="iyuqdnfucs62ymy2k17z">
            <a:extLst>
              <a:ext uri="{FF2B5EF4-FFF2-40B4-BE49-F238E27FC236}">
                <a16:creationId xmlns:a16="http://schemas.microsoft.com/office/drawing/2014/main" id="{D134E9D8-50A1-512D-AF14-AC7B2AAB1A5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39023" y="340817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A309B153-D658-9D6E-E337-6C73D3DD1FD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" y="1625587"/>
            <a:ext cx="472554" cy="429594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370C2C81-E54A-7017-7632-110443D3229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1" y="5057831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163D021-DB6F-2154-612E-745D391D1E8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1" y="2065676"/>
            <a:ext cx="666897" cy="1159810"/>
          </a:xfrm>
          <a:prstGeom prst="rect">
            <a:avLst/>
          </a:prstGeom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42A863AD-954F-A4EA-DB74-32B1880187A0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139274F0-E86B-219C-7C0A-2549CB6619E0}"/>
              </a:ext>
            </a:extLst>
          </p:cNvPr>
          <p:cNvSpPr/>
          <p:nvPr/>
        </p:nvSpPr>
        <p:spPr>
          <a:xfrm>
            <a:off x="4348667" y="1002476"/>
            <a:ext cx="4304785" cy="45844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ectangle 21">
            <a:extLst>
              <a:ext uri="{FF2B5EF4-FFF2-40B4-BE49-F238E27FC236}">
                <a16:creationId xmlns:a16="http://schemas.microsoft.com/office/drawing/2014/main" id="{2AD9EDC7-5BA2-F571-0737-60233AADF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11636"/>
            <a:ext cx="8113900" cy="4604848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C48617F4-A4F8-9486-3679-EED5BA0934E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824" y="1112905"/>
            <a:ext cx="4498585" cy="4344688"/>
          </a:xfrm>
          <a:prstGeom prst="rect">
            <a:avLst/>
          </a:prstGeom>
          <a:ln w="28575">
            <a:noFill/>
          </a:ln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BEC24062-5401-4836-71C2-ADA9F7E46315}"/>
              </a:ext>
            </a:extLst>
          </p:cNvPr>
          <p:cNvSpPr/>
          <p:nvPr/>
        </p:nvSpPr>
        <p:spPr>
          <a:xfrm>
            <a:off x="508056" y="1031144"/>
            <a:ext cx="5216071" cy="66888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Country music 133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3CEB588C-C34B-7ED1-6931-B51D1EB8B6D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3723" y="1234588"/>
            <a:ext cx="897661" cy="68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23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08 I’ll be here in the morning.wav"/>
          </p:stSnd>
        </p:sndAc>
      </p:transition>
    </mc:Choice>
    <mc:Fallback xmlns="">
      <p:transition spd="slow" advClick="0">
        <p:split orient="vert"/>
        <p:sndAc>
          <p:stSnd>
            <p:snd r:embed="rId21" name="08 I’ll be here in the morn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500"/>
                            </p:stCondLst>
                            <p:childTnLst>
                              <p:par>
                                <p:cTn id="22" presetID="42" presetClass="path" presetSubtype="0" repeatCount="indefinite" accel="50000" decel="50000" autoRev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2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377</TotalTime>
  <Words>47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123</cp:revision>
  <dcterms:created xsi:type="dcterms:W3CDTF">2020-02-21T13:54:42Z</dcterms:created>
  <dcterms:modified xsi:type="dcterms:W3CDTF">2024-02-15T10:12:33Z</dcterms:modified>
</cp:coreProperties>
</file>