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92" r:id="rId3"/>
    <p:sldId id="291" r:id="rId4"/>
    <p:sldId id="267" r:id="rId5"/>
    <p:sldId id="269" r:id="rId6"/>
    <p:sldId id="268" r:id="rId7"/>
    <p:sldId id="256" r:id="rId8"/>
    <p:sldId id="260" r:id="rId9"/>
    <p:sldId id="258" r:id="rId10"/>
    <p:sldId id="259" r:id="rId11"/>
    <p:sldId id="261" r:id="rId12"/>
    <p:sldId id="290" r:id="rId13"/>
    <p:sldId id="262" r:id="rId14"/>
    <p:sldId id="264" r:id="rId15"/>
    <p:sldId id="263" r:id="rId16"/>
    <p:sldId id="266" r:id="rId17"/>
    <p:sldId id="265" r:id="rId18"/>
    <p:sldId id="284" r:id="rId19"/>
    <p:sldId id="273" r:id="rId20"/>
    <p:sldId id="271" r:id="rId21"/>
    <p:sldId id="272" r:id="rId22"/>
    <p:sldId id="274" r:id="rId23"/>
    <p:sldId id="275" r:id="rId24"/>
    <p:sldId id="276" r:id="rId25"/>
    <p:sldId id="277" r:id="rId26"/>
    <p:sldId id="278" r:id="rId27"/>
    <p:sldId id="279" r:id="rId28"/>
    <p:sldId id="280" r:id="rId29"/>
    <p:sldId id="281" r:id="rId30"/>
    <p:sldId id="282" r:id="rId31"/>
    <p:sldId id="283" r:id="rId32"/>
    <p:sldId id="289" r:id="rId33"/>
    <p:sldId id="285" r:id="rId34"/>
    <p:sldId id="286" r:id="rId35"/>
    <p:sldId id="287" r:id="rId36"/>
    <p:sldId id="270" r:id="rId37"/>
    <p:sldId id="288" r:id="rId3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8" d="100"/>
          <a:sy n="78" d="100"/>
        </p:scale>
        <p:origin x="53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5D0677-FE9D-5C82-3E91-603648B9EAA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FCE2C89-D253-4E7C-D560-559E07A04E1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E385AA5-CB3E-CEF1-8C36-74888B99822E}"/>
              </a:ext>
            </a:extLst>
          </p:cNvPr>
          <p:cNvSpPr>
            <a:spLocks noGrp="1"/>
          </p:cNvSpPr>
          <p:nvPr>
            <p:ph type="dt" sz="half" idx="10"/>
          </p:nvPr>
        </p:nvSpPr>
        <p:spPr/>
        <p:txBody>
          <a:bodyPr/>
          <a:lstStyle/>
          <a:p>
            <a:fld id="{AA01A495-546F-4E42-8813-0D85585D715D}" type="datetimeFigureOut">
              <a:rPr lang="fr-FR" smtClean="0"/>
              <a:t>13/02/2024</a:t>
            </a:fld>
            <a:endParaRPr lang="fr-FR"/>
          </a:p>
        </p:txBody>
      </p:sp>
      <p:sp>
        <p:nvSpPr>
          <p:cNvPr id="5" name="Espace réservé du pied de page 4">
            <a:extLst>
              <a:ext uri="{FF2B5EF4-FFF2-40B4-BE49-F238E27FC236}">
                <a16:creationId xmlns:a16="http://schemas.microsoft.com/office/drawing/2014/main" id="{D81D686B-5E2D-9269-A404-6BE7312CCC7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729F5DF-2227-999E-DF75-BED0F2C0B8F7}"/>
              </a:ext>
            </a:extLst>
          </p:cNvPr>
          <p:cNvSpPr>
            <a:spLocks noGrp="1"/>
          </p:cNvSpPr>
          <p:nvPr>
            <p:ph type="sldNum" sz="quarter" idx="12"/>
          </p:nvPr>
        </p:nvSpPr>
        <p:spPr/>
        <p:txBody>
          <a:bodyPr/>
          <a:lstStyle/>
          <a:p>
            <a:fld id="{20738A7A-FFFB-46AC-B437-76A7B1321D3D}" type="slidenum">
              <a:rPr lang="fr-FR" smtClean="0"/>
              <a:t>‹N°›</a:t>
            </a:fld>
            <a:endParaRPr lang="fr-FR"/>
          </a:p>
        </p:txBody>
      </p:sp>
    </p:spTree>
    <p:extLst>
      <p:ext uri="{BB962C8B-B14F-4D97-AF65-F5344CB8AC3E}">
        <p14:creationId xmlns:p14="http://schemas.microsoft.com/office/powerpoint/2010/main" val="209622131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677B4B-70F2-2961-8380-3EF16DC95FC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F369870-C588-AE10-A064-795F1B3ADB3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9CDD443-A66E-17A8-1B74-678DE5A2EFD4}"/>
              </a:ext>
            </a:extLst>
          </p:cNvPr>
          <p:cNvSpPr>
            <a:spLocks noGrp="1"/>
          </p:cNvSpPr>
          <p:nvPr>
            <p:ph type="dt" sz="half" idx="10"/>
          </p:nvPr>
        </p:nvSpPr>
        <p:spPr/>
        <p:txBody>
          <a:bodyPr/>
          <a:lstStyle/>
          <a:p>
            <a:fld id="{AA01A495-546F-4E42-8813-0D85585D715D}" type="datetimeFigureOut">
              <a:rPr lang="fr-FR" smtClean="0"/>
              <a:t>13/02/2024</a:t>
            </a:fld>
            <a:endParaRPr lang="fr-FR"/>
          </a:p>
        </p:txBody>
      </p:sp>
      <p:sp>
        <p:nvSpPr>
          <p:cNvPr id="5" name="Espace réservé du pied de page 4">
            <a:extLst>
              <a:ext uri="{FF2B5EF4-FFF2-40B4-BE49-F238E27FC236}">
                <a16:creationId xmlns:a16="http://schemas.microsoft.com/office/drawing/2014/main" id="{E6F47FA8-F94F-9A70-2D03-B07D739AF0E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8CB8347-A0B6-3D31-41D9-2B5A2E17FD11}"/>
              </a:ext>
            </a:extLst>
          </p:cNvPr>
          <p:cNvSpPr>
            <a:spLocks noGrp="1"/>
          </p:cNvSpPr>
          <p:nvPr>
            <p:ph type="sldNum" sz="quarter" idx="12"/>
          </p:nvPr>
        </p:nvSpPr>
        <p:spPr/>
        <p:txBody>
          <a:bodyPr/>
          <a:lstStyle/>
          <a:p>
            <a:fld id="{20738A7A-FFFB-46AC-B437-76A7B1321D3D}" type="slidenum">
              <a:rPr lang="fr-FR" smtClean="0"/>
              <a:t>‹N°›</a:t>
            </a:fld>
            <a:endParaRPr lang="fr-FR"/>
          </a:p>
        </p:txBody>
      </p:sp>
    </p:spTree>
    <p:extLst>
      <p:ext uri="{BB962C8B-B14F-4D97-AF65-F5344CB8AC3E}">
        <p14:creationId xmlns:p14="http://schemas.microsoft.com/office/powerpoint/2010/main" val="139811928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D7590-3CF8-5E91-7156-63FC65EC280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65F4B28-CA73-BF34-CEB2-733D0EF5E48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B73FE48-40DB-29AB-026D-59A210C46995}"/>
              </a:ext>
            </a:extLst>
          </p:cNvPr>
          <p:cNvSpPr>
            <a:spLocks noGrp="1"/>
          </p:cNvSpPr>
          <p:nvPr>
            <p:ph type="dt" sz="half" idx="10"/>
          </p:nvPr>
        </p:nvSpPr>
        <p:spPr/>
        <p:txBody>
          <a:bodyPr/>
          <a:lstStyle/>
          <a:p>
            <a:fld id="{AA01A495-546F-4E42-8813-0D85585D715D}" type="datetimeFigureOut">
              <a:rPr lang="fr-FR" smtClean="0"/>
              <a:t>13/02/2024</a:t>
            </a:fld>
            <a:endParaRPr lang="fr-FR"/>
          </a:p>
        </p:txBody>
      </p:sp>
      <p:sp>
        <p:nvSpPr>
          <p:cNvPr id="5" name="Espace réservé du pied de page 4">
            <a:extLst>
              <a:ext uri="{FF2B5EF4-FFF2-40B4-BE49-F238E27FC236}">
                <a16:creationId xmlns:a16="http://schemas.microsoft.com/office/drawing/2014/main" id="{A82DD4DD-8F0B-3101-EC7E-74090BF984C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0B848A5-4841-BA26-897D-BB6CA2E1BE24}"/>
              </a:ext>
            </a:extLst>
          </p:cNvPr>
          <p:cNvSpPr>
            <a:spLocks noGrp="1"/>
          </p:cNvSpPr>
          <p:nvPr>
            <p:ph type="sldNum" sz="quarter" idx="12"/>
          </p:nvPr>
        </p:nvSpPr>
        <p:spPr/>
        <p:txBody>
          <a:bodyPr/>
          <a:lstStyle/>
          <a:p>
            <a:fld id="{20738A7A-FFFB-46AC-B437-76A7B1321D3D}" type="slidenum">
              <a:rPr lang="fr-FR" smtClean="0"/>
              <a:t>‹N°›</a:t>
            </a:fld>
            <a:endParaRPr lang="fr-FR"/>
          </a:p>
        </p:txBody>
      </p:sp>
    </p:spTree>
    <p:extLst>
      <p:ext uri="{BB962C8B-B14F-4D97-AF65-F5344CB8AC3E}">
        <p14:creationId xmlns:p14="http://schemas.microsoft.com/office/powerpoint/2010/main" val="58749892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BAC387-4C1D-1F31-CDDF-A7052FE87F8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E43CA65-5665-5CDB-85E8-6513FB6F561F}"/>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C7A9C71-745D-EE5B-365E-8AB9B22EF8C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EF9DB1C-FCBD-CFCB-E6F0-0B5E90911363}"/>
              </a:ext>
            </a:extLst>
          </p:cNvPr>
          <p:cNvSpPr>
            <a:spLocks noGrp="1"/>
          </p:cNvSpPr>
          <p:nvPr>
            <p:ph type="dt" sz="half" idx="10"/>
          </p:nvPr>
        </p:nvSpPr>
        <p:spPr/>
        <p:txBody>
          <a:bodyPr/>
          <a:lstStyle/>
          <a:p>
            <a:fld id="{AA01A495-546F-4E42-8813-0D85585D715D}" type="datetimeFigureOut">
              <a:rPr lang="fr-FR" smtClean="0"/>
              <a:t>13/02/2024</a:t>
            </a:fld>
            <a:endParaRPr lang="fr-FR"/>
          </a:p>
        </p:txBody>
      </p:sp>
      <p:sp>
        <p:nvSpPr>
          <p:cNvPr id="6" name="Espace réservé du pied de page 5">
            <a:extLst>
              <a:ext uri="{FF2B5EF4-FFF2-40B4-BE49-F238E27FC236}">
                <a16:creationId xmlns:a16="http://schemas.microsoft.com/office/drawing/2014/main" id="{81B4E9B7-CAEF-1AE4-18CB-04AE19F4B6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B77ABC6-F005-00B7-F124-84EA114E9885}"/>
              </a:ext>
            </a:extLst>
          </p:cNvPr>
          <p:cNvSpPr>
            <a:spLocks noGrp="1"/>
          </p:cNvSpPr>
          <p:nvPr>
            <p:ph type="sldNum" sz="quarter" idx="12"/>
          </p:nvPr>
        </p:nvSpPr>
        <p:spPr/>
        <p:txBody>
          <a:bodyPr/>
          <a:lstStyle/>
          <a:p>
            <a:fld id="{20738A7A-FFFB-46AC-B437-76A7B1321D3D}" type="slidenum">
              <a:rPr lang="fr-FR" smtClean="0"/>
              <a:t>‹N°›</a:t>
            </a:fld>
            <a:endParaRPr lang="fr-FR"/>
          </a:p>
        </p:txBody>
      </p:sp>
    </p:spTree>
    <p:extLst>
      <p:ext uri="{BB962C8B-B14F-4D97-AF65-F5344CB8AC3E}">
        <p14:creationId xmlns:p14="http://schemas.microsoft.com/office/powerpoint/2010/main" val="181450782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D0EE17-DA7A-FC81-63F8-D1F57380006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A1AB671-B3FE-F8A1-4311-734CAD6BF3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36E226A-96A1-4445-5A7A-B87E3A74827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DD08FC97-462B-5531-E369-65B04760BC1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5BCB3FF-04E2-606E-7DB0-BC3B9D3FE05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2CE0928-3DE7-7E93-604E-C66763B8ABE5}"/>
              </a:ext>
            </a:extLst>
          </p:cNvPr>
          <p:cNvSpPr>
            <a:spLocks noGrp="1"/>
          </p:cNvSpPr>
          <p:nvPr>
            <p:ph type="dt" sz="half" idx="10"/>
          </p:nvPr>
        </p:nvSpPr>
        <p:spPr/>
        <p:txBody>
          <a:bodyPr/>
          <a:lstStyle/>
          <a:p>
            <a:fld id="{AA01A495-546F-4E42-8813-0D85585D715D}" type="datetimeFigureOut">
              <a:rPr lang="fr-FR" smtClean="0"/>
              <a:t>13/02/2024</a:t>
            </a:fld>
            <a:endParaRPr lang="fr-FR"/>
          </a:p>
        </p:txBody>
      </p:sp>
      <p:sp>
        <p:nvSpPr>
          <p:cNvPr id="8" name="Espace réservé du pied de page 7">
            <a:extLst>
              <a:ext uri="{FF2B5EF4-FFF2-40B4-BE49-F238E27FC236}">
                <a16:creationId xmlns:a16="http://schemas.microsoft.com/office/drawing/2014/main" id="{FB94367A-B064-B6BD-1CDF-21D3B71C6D4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6DBC6AC-B367-ED06-4EF5-B180C89DBE00}"/>
              </a:ext>
            </a:extLst>
          </p:cNvPr>
          <p:cNvSpPr>
            <a:spLocks noGrp="1"/>
          </p:cNvSpPr>
          <p:nvPr>
            <p:ph type="sldNum" sz="quarter" idx="12"/>
          </p:nvPr>
        </p:nvSpPr>
        <p:spPr/>
        <p:txBody>
          <a:bodyPr/>
          <a:lstStyle/>
          <a:p>
            <a:fld id="{20738A7A-FFFB-46AC-B437-76A7B1321D3D}" type="slidenum">
              <a:rPr lang="fr-FR" smtClean="0"/>
              <a:t>‹N°›</a:t>
            </a:fld>
            <a:endParaRPr lang="fr-FR"/>
          </a:p>
        </p:txBody>
      </p:sp>
    </p:spTree>
    <p:extLst>
      <p:ext uri="{BB962C8B-B14F-4D97-AF65-F5344CB8AC3E}">
        <p14:creationId xmlns:p14="http://schemas.microsoft.com/office/powerpoint/2010/main" val="84068987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D454CB-7289-5220-A93E-913B4AFE6A3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184F163-B2C0-A0F9-6FE3-4275322D1A72}"/>
              </a:ext>
            </a:extLst>
          </p:cNvPr>
          <p:cNvSpPr>
            <a:spLocks noGrp="1"/>
          </p:cNvSpPr>
          <p:nvPr>
            <p:ph type="dt" sz="half" idx="10"/>
          </p:nvPr>
        </p:nvSpPr>
        <p:spPr/>
        <p:txBody>
          <a:bodyPr/>
          <a:lstStyle/>
          <a:p>
            <a:fld id="{AA01A495-546F-4E42-8813-0D85585D715D}" type="datetimeFigureOut">
              <a:rPr lang="fr-FR" smtClean="0"/>
              <a:t>13/02/2024</a:t>
            </a:fld>
            <a:endParaRPr lang="fr-FR"/>
          </a:p>
        </p:txBody>
      </p:sp>
      <p:sp>
        <p:nvSpPr>
          <p:cNvPr id="4" name="Espace réservé du pied de page 3">
            <a:extLst>
              <a:ext uri="{FF2B5EF4-FFF2-40B4-BE49-F238E27FC236}">
                <a16:creationId xmlns:a16="http://schemas.microsoft.com/office/drawing/2014/main" id="{68CE5013-EE98-13BF-E61A-7CD3D414F31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F67EA35-7D10-E8E5-1690-BCDBBF8675AD}"/>
              </a:ext>
            </a:extLst>
          </p:cNvPr>
          <p:cNvSpPr>
            <a:spLocks noGrp="1"/>
          </p:cNvSpPr>
          <p:nvPr>
            <p:ph type="sldNum" sz="quarter" idx="12"/>
          </p:nvPr>
        </p:nvSpPr>
        <p:spPr/>
        <p:txBody>
          <a:bodyPr/>
          <a:lstStyle/>
          <a:p>
            <a:fld id="{20738A7A-FFFB-46AC-B437-76A7B1321D3D}" type="slidenum">
              <a:rPr lang="fr-FR" smtClean="0"/>
              <a:t>‹N°›</a:t>
            </a:fld>
            <a:endParaRPr lang="fr-FR"/>
          </a:p>
        </p:txBody>
      </p:sp>
    </p:spTree>
    <p:extLst>
      <p:ext uri="{BB962C8B-B14F-4D97-AF65-F5344CB8AC3E}">
        <p14:creationId xmlns:p14="http://schemas.microsoft.com/office/powerpoint/2010/main" val="72271430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7505A8F-7154-85DB-D886-916A97CF1C96}"/>
              </a:ext>
            </a:extLst>
          </p:cNvPr>
          <p:cNvSpPr>
            <a:spLocks noGrp="1"/>
          </p:cNvSpPr>
          <p:nvPr>
            <p:ph type="dt" sz="half" idx="10"/>
          </p:nvPr>
        </p:nvSpPr>
        <p:spPr/>
        <p:txBody>
          <a:bodyPr/>
          <a:lstStyle/>
          <a:p>
            <a:fld id="{AA01A495-546F-4E42-8813-0D85585D715D}" type="datetimeFigureOut">
              <a:rPr lang="fr-FR" smtClean="0"/>
              <a:t>13/02/2024</a:t>
            </a:fld>
            <a:endParaRPr lang="fr-FR"/>
          </a:p>
        </p:txBody>
      </p:sp>
      <p:sp>
        <p:nvSpPr>
          <p:cNvPr id="3" name="Espace réservé du pied de page 2">
            <a:extLst>
              <a:ext uri="{FF2B5EF4-FFF2-40B4-BE49-F238E27FC236}">
                <a16:creationId xmlns:a16="http://schemas.microsoft.com/office/drawing/2014/main" id="{E7E2B176-26A0-6F7A-00AD-8B2AF314793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CDC6971-1026-83F5-654D-E8A77D28A498}"/>
              </a:ext>
            </a:extLst>
          </p:cNvPr>
          <p:cNvSpPr>
            <a:spLocks noGrp="1"/>
          </p:cNvSpPr>
          <p:nvPr>
            <p:ph type="sldNum" sz="quarter" idx="12"/>
          </p:nvPr>
        </p:nvSpPr>
        <p:spPr/>
        <p:txBody>
          <a:bodyPr/>
          <a:lstStyle/>
          <a:p>
            <a:fld id="{20738A7A-FFFB-46AC-B437-76A7B1321D3D}" type="slidenum">
              <a:rPr lang="fr-FR" smtClean="0"/>
              <a:t>‹N°›</a:t>
            </a:fld>
            <a:endParaRPr lang="fr-FR"/>
          </a:p>
        </p:txBody>
      </p:sp>
    </p:spTree>
    <p:extLst>
      <p:ext uri="{BB962C8B-B14F-4D97-AF65-F5344CB8AC3E}">
        <p14:creationId xmlns:p14="http://schemas.microsoft.com/office/powerpoint/2010/main" val="18031821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13D052-53D9-F564-A889-692913A2576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6B4E5F7-F33D-26C2-50F3-F96ABEA77E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DA41E37-AB6E-968A-C357-D444BD0A3B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5AEA4F6-DA39-5284-D4AE-D8E6126DC317}"/>
              </a:ext>
            </a:extLst>
          </p:cNvPr>
          <p:cNvSpPr>
            <a:spLocks noGrp="1"/>
          </p:cNvSpPr>
          <p:nvPr>
            <p:ph type="dt" sz="half" idx="10"/>
          </p:nvPr>
        </p:nvSpPr>
        <p:spPr/>
        <p:txBody>
          <a:bodyPr/>
          <a:lstStyle/>
          <a:p>
            <a:fld id="{AA01A495-546F-4E42-8813-0D85585D715D}" type="datetimeFigureOut">
              <a:rPr lang="fr-FR" smtClean="0"/>
              <a:t>13/02/2024</a:t>
            </a:fld>
            <a:endParaRPr lang="fr-FR"/>
          </a:p>
        </p:txBody>
      </p:sp>
      <p:sp>
        <p:nvSpPr>
          <p:cNvPr id="6" name="Espace réservé du pied de page 5">
            <a:extLst>
              <a:ext uri="{FF2B5EF4-FFF2-40B4-BE49-F238E27FC236}">
                <a16:creationId xmlns:a16="http://schemas.microsoft.com/office/drawing/2014/main" id="{54B847DD-1CA5-8ABE-387F-C7609609621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B242B46-56A7-1B06-2B15-7008337094D5}"/>
              </a:ext>
            </a:extLst>
          </p:cNvPr>
          <p:cNvSpPr>
            <a:spLocks noGrp="1"/>
          </p:cNvSpPr>
          <p:nvPr>
            <p:ph type="sldNum" sz="quarter" idx="12"/>
          </p:nvPr>
        </p:nvSpPr>
        <p:spPr/>
        <p:txBody>
          <a:bodyPr/>
          <a:lstStyle/>
          <a:p>
            <a:fld id="{20738A7A-FFFB-46AC-B437-76A7B1321D3D}" type="slidenum">
              <a:rPr lang="fr-FR" smtClean="0"/>
              <a:t>‹N°›</a:t>
            </a:fld>
            <a:endParaRPr lang="fr-FR"/>
          </a:p>
        </p:txBody>
      </p:sp>
    </p:spTree>
    <p:extLst>
      <p:ext uri="{BB962C8B-B14F-4D97-AF65-F5344CB8AC3E}">
        <p14:creationId xmlns:p14="http://schemas.microsoft.com/office/powerpoint/2010/main" val="326211266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0CE568-3633-E937-0C93-C5BD3F40295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99C1FCE-6D3F-A2B7-3FEC-22F1F20841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6EF6BDC-AA26-4379-151E-6098E723DE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39AC74F-3A06-B995-65FB-C11ADA62A2BF}"/>
              </a:ext>
            </a:extLst>
          </p:cNvPr>
          <p:cNvSpPr>
            <a:spLocks noGrp="1"/>
          </p:cNvSpPr>
          <p:nvPr>
            <p:ph type="dt" sz="half" idx="10"/>
          </p:nvPr>
        </p:nvSpPr>
        <p:spPr/>
        <p:txBody>
          <a:bodyPr/>
          <a:lstStyle/>
          <a:p>
            <a:fld id="{AA01A495-546F-4E42-8813-0D85585D715D}" type="datetimeFigureOut">
              <a:rPr lang="fr-FR" smtClean="0"/>
              <a:t>13/02/2024</a:t>
            </a:fld>
            <a:endParaRPr lang="fr-FR"/>
          </a:p>
        </p:txBody>
      </p:sp>
      <p:sp>
        <p:nvSpPr>
          <p:cNvPr id="6" name="Espace réservé du pied de page 5">
            <a:extLst>
              <a:ext uri="{FF2B5EF4-FFF2-40B4-BE49-F238E27FC236}">
                <a16:creationId xmlns:a16="http://schemas.microsoft.com/office/drawing/2014/main" id="{08E3AC1C-04CF-A19F-1FB4-8FAFBC6AED3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7046E99-F983-2202-8B79-D2D2CF6FF28D}"/>
              </a:ext>
            </a:extLst>
          </p:cNvPr>
          <p:cNvSpPr>
            <a:spLocks noGrp="1"/>
          </p:cNvSpPr>
          <p:nvPr>
            <p:ph type="sldNum" sz="quarter" idx="12"/>
          </p:nvPr>
        </p:nvSpPr>
        <p:spPr/>
        <p:txBody>
          <a:bodyPr/>
          <a:lstStyle/>
          <a:p>
            <a:fld id="{20738A7A-FFFB-46AC-B437-76A7B1321D3D}" type="slidenum">
              <a:rPr lang="fr-FR" smtClean="0"/>
              <a:t>‹N°›</a:t>
            </a:fld>
            <a:endParaRPr lang="fr-FR"/>
          </a:p>
        </p:txBody>
      </p:sp>
    </p:spTree>
    <p:extLst>
      <p:ext uri="{BB962C8B-B14F-4D97-AF65-F5344CB8AC3E}">
        <p14:creationId xmlns:p14="http://schemas.microsoft.com/office/powerpoint/2010/main" val="341132218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D5BD64-D1B8-9FFD-D73F-F97C7BF8541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ED6E13D-C028-7905-41AA-8A1D7FC7F59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296EFC0-F764-CD41-0C9E-23601A7215F3}"/>
              </a:ext>
            </a:extLst>
          </p:cNvPr>
          <p:cNvSpPr>
            <a:spLocks noGrp="1"/>
          </p:cNvSpPr>
          <p:nvPr>
            <p:ph type="dt" sz="half" idx="10"/>
          </p:nvPr>
        </p:nvSpPr>
        <p:spPr/>
        <p:txBody>
          <a:bodyPr/>
          <a:lstStyle/>
          <a:p>
            <a:fld id="{AA01A495-546F-4E42-8813-0D85585D715D}" type="datetimeFigureOut">
              <a:rPr lang="fr-FR" smtClean="0"/>
              <a:t>13/02/2024</a:t>
            </a:fld>
            <a:endParaRPr lang="fr-FR"/>
          </a:p>
        </p:txBody>
      </p:sp>
      <p:sp>
        <p:nvSpPr>
          <p:cNvPr id="5" name="Espace réservé du pied de page 4">
            <a:extLst>
              <a:ext uri="{FF2B5EF4-FFF2-40B4-BE49-F238E27FC236}">
                <a16:creationId xmlns:a16="http://schemas.microsoft.com/office/drawing/2014/main" id="{3A781425-4753-CFE1-C337-C6E91D4334A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1AEE50D-2114-808F-3819-1C83A0B0C8C6}"/>
              </a:ext>
            </a:extLst>
          </p:cNvPr>
          <p:cNvSpPr>
            <a:spLocks noGrp="1"/>
          </p:cNvSpPr>
          <p:nvPr>
            <p:ph type="sldNum" sz="quarter" idx="12"/>
          </p:nvPr>
        </p:nvSpPr>
        <p:spPr/>
        <p:txBody>
          <a:bodyPr/>
          <a:lstStyle/>
          <a:p>
            <a:fld id="{20738A7A-FFFB-46AC-B437-76A7B1321D3D}" type="slidenum">
              <a:rPr lang="fr-FR" smtClean="0"/>
              <a:t>‹N°›</a:t>
            </a:fld>
            <a:endParaRPr lang="fr-FR"/>
          </a:p>
        </p:txBody>
      </p:sp>
    </p:spTree>
    <p:extLst>
      <p:ext uri="{BB962C8B-B14F-4D97-AF65-F5344CB8AC3E}">
        <p14:creationId xmlns:p14="http://schemas.microsoft.com/office/powerpoint/2010/main" val="160237268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C297301-7EBA-61E1-BC54-04C5FB306DC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129AE31-F360-DC22-BD64-F46FC174D87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C3505A3-6403-15AA-E133-4B68F0924A78}"/>
              </a:ext>
            </a:extLst>
          </p:cNvPr>
          <p:cNvSpPr>
            <a:spLocks noGrp="1"/>
          </p:cNvSpPr>
          <p:nvPr>
            <p:ph type="dt" sz="half" idx="10"/>
          </p:nvPr>
        </p:nvSpPr>
        <p:spPr/>
        <p:txBody>
          <a:bodyPr/>
          <a:lstStyle/>
          <a:p>
            <a:fld id="{AA01A495-546F-4E42-8813-0D85585D715D}" type="datetimeFigureOut">
              <a:rPr lang="fr-FR" smtClean="0"/>
              <a:t>13/02/2024</a:t>
            </a:fld>
            <a:endParaRPr lang="fr-FR"/>
          </a:p>
        </p:txBody>
      </p:sp>
      <p:sp>
        <p:nvSpPr>
          <p:cNvPr id="5" name="Espace réservé du pied de page 4">
            <a:extLst>
              <a:ext uri="{FF2B5EF4-FFF2-40B4-BE49-F238E27FC236}">
                <a16:creationId xmlns:a16="http://schemas.microsoft.com/office/drawing/2014/main" id="{8B34C214-9EB1-4235-BA1B-E4DD332DD2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C75C1A7-F735-9B3E-DD01-3176F8793362}"/>
              </a:ext>
            </a:extLst>
          </p:cNvPr>
          <p:cNvSpPr>
            <a:spLocks noGrp="1"/>
          </p:cNvSpPr>
          <p:nvPr>
            <p:ph type="sldNum" sz="quarter" idx="12"/>
          </p:nvPr>
        </p:nvSpPr>
        <p:spPr/>
        <p:txBody>
          <a:bodyPr/>
          <a:lstStyle/>
          <a:p>
            <a:fld id="{20738A7A-FFFB-46AC-B437-76A7B1321D3D}" type="slidenum">
              <a:rPr lang="fr-FR" smtClean="0"/>
              <a:t>‹N°›</a:t>
            </a:fld>
            <a:endParaRPr lang="fr-FR"/>
          </a:p>
        </p:txBody>
      </p:sp>
    </p:spTree>
    <p:extLst>
      <p:ext uri="{BB962C8B-B14F-4D97-AF65-F5344CB8AC3E}">
        <p14:creationId xmlns:p14="http://schemas.microsoft.com/office/powerpoint/2010/main" val="408272393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75D46D2-AE3A-3F01-31D1-18EFFE86B4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F4FA835-D06A-B02D-C916-5A2CCA1D1EE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A9E23CC-E304-83EE-34D3-61461A1F4D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01A495-546F-4E42-8813-0D85585D715D}" type="datetimeFigureOut">
              <a:rPr lang="fr-FR" smtClean="0"/>
              <a:t>13/02/2024</a:t>
            </a:fld>
            <a:endParaRPr lang="fr-FR"/>
          </a:p>
        </p:txBody>
      </p:sp>
      <p:sp>
        <p:nvSpPr>
          <p:cNvPr id="5" name="Espace réservé du pied de page 4">
            <a:extLst>
              <a:ext uri="{FF2B5EF4-FFF2-40B4-BE49-F238E27FC236}">
                <a16:creationId xmlns:a16="http://schemas.microsoft.com/office/drawing/2014/main" id="{AB591949-8353-311F-9D1F-B2853EF10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1C0B968-A3AA-3841-1D32-0933091A01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738A7A-FFFB-46AC-B437-76A7B1321D3D}" type="slidenum">
              <a:rPr lang="fr-FR" smtClean="0"/>
              <a:t>‹N°›</a:t>
            </a:fld>
            <a:endParaRPr lang="fr-FR"/>
          </a:p>
        </p:txBody>
      </p:sp>
    </p:spTree>
    <p:extLst>
      <p:ext uri="{BB962C8B-B14F-4D97-AF65-F5344CB8AC3E}">
        <p14:creationId xmlns:p14="http://schemas.microsoft.com/office/powerpoint/2010/main" val="23904603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DCDBA09-3D27-C26D-837C-6EA5EC77BAB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24000" y="381000"/>
            <a:ext cx="9144000" cy="6096000"/>
          </a:xfrm>
          <a:prstGeom prst="rect">
            <a:avLst/>
          </a:prstGeom>
          <a:ln w="50800">
            <a:solidFill>
              <a:srgbClr val="FFFF00"/>
            </a:solidFill>
            <a:prstDash val="sysDash"/>
          </a:ln>
        </p:spPr>
      </p:pic>
      <p:sp>
        <p:nvSpPr>
          <p:cNvPr id="5" name="ZoneTexte 4">
            <a:extLst>
              <a:ext uri="{FF2B5EF4-FFF2-40B4-BE49-F238E27FC236}">
                <a16:creationId xmlns:a16="http://schemas.microsoft.com/office/drawing/2014/main" id="{D08FA98B-6189-841B-8A4F-17622BBAA7A1}"/>
              </a:ext>
            </a:extLst>
          </p:cNvPr>
          <p:cNvSpPr txBox="1"/>
          <p:nvPr/>
        </p:nvSpPr>
        <p:spPr>
          <a:xfrm>
            <a:off x="4276577" y="6049108"/>
            <a:ext cx="3826413" cy="369332"/>
          </a:xfrm>
          <a:prstGeom prst="rect">
            <a:avLst/>
          </a:prstGeom>
          <a:noFill/>
        </p:spPr>
        <p:txBody>
          <a:bodyPr wrap="square" rtlCol="0">
            <a:spAutoFit/>
          </a:bodyPr>
          <a:lstStyle/>
          <a:p>
            <a:r>
              <a:rPr lang="fr-FR" dirty="0"/>
              <a:t>Plantations de thé (Ceylan)</a:t>
            </a:r>
          </a:p>
        </p:txBody>
      </p:sp>
      <p:sp>
        <p:nvSpPr>
          <p:cNvPr id="2" name="Rectangle 1">
            <a:extLst>
              <a:ext uri="{FF2B5EF4-FFF2-40B4-BE49-F238E27FC236}">
                <a16:creationId xmlns:a16="http://schemas.microsoft.com/office/drawing/2014/main" id="{051A2625-6070-E88C-AA0A-361227EABE1B}"/>
              </a:ext>
            </a:extLst>
          </p:cNvPr>
          <p:cNvSpPr/>
          <p:nvPr/>
        </p:nvSpPr>
        <p:spPr>
          <a:xfrm>
            <a:off x="4276577" y="661182"/>
            <a:ext cx="3374495" cy="923330"/>
          </a:xfrm>
          <a:prstGeom prst="rect">
            <a:avLst/>
          </a:prstGeom>
          <a:noFill/>
        </p:spPr>
        <p:txBody>
          <a:bodyPr wrap="square" lIns="91440" tIns="45720" rIns="91440" bIns="45720">
            <a:spAutoFit/>
          </a:bodyPr>
          <a:lstStyle/>
          <a:p>
            <a:pPr algn="ctr"/>
            <a:r>
              <a:rPr lang="fr-FR" sz="5400" dirty="0">
                <a:ln w="0"/>
                <a:effectLst>
                  <a:outerShdw blurRad="38100" dist="19050" dir="2700000" algn="tl" rotWithShape="0">
                    <a:schemeClr val="dk1">
                      <a:alpha val="40000"/>
                    </a:schemeClr>
                  </a:outerShdw>
                </a:effectLst>
              </a:rPr>
              <a:t>SRI LANKA</a:t>
            </a:r>
            <a:endParaRPr lang="fr-FR" sz="5400" b="0" cap="none" spc="0" dirty="0">
              <a:ln w="0"/>
              <a:solidFill>
                <a:schemeClr val="tx1"/>
              </a:solidFill>
              <a:effectLst>
                <a:outerShdw blurRad="38100" dist="19050" dir="2700000" algn="tl" rotWithShape="0">
                  <a:schemeClr val="dk1">
                    <a:alpha val="40000"/>
                  </a:schemeClr>
                </a:outerShdw>
              </a:effectLst>
            </a:endParaRPr>
          </a:p>
        </p:txBody>
      </p:sp>
      <p:sp>
        <p:nvSpPr>
          <p:cNvPr id="4" name="Rectangle 3">
            <a:extLst>
              <a:ext uri="{FF2B5EF4-FFF2-40B4-BE49-F238E27FC236}">
                <a16:creationId xmlns:a16="http://schemas.microsoft.com/office/drawing/2014/main" id="{3239E112-0348-70F0-CF04-E182D752CBD3}"/>
              </a:ext>
            </a:extLst>
          </p:cNvPr>
          <p:cNvSpPr/>
          <p:nvPr/>
        </p:nvSpPr>
        <p:spPr>
          <a:xfrm>
            <a:off x="2715066" y="1406769"/>
            <a:ext cx="6713836" cy="923330"/>
          </a:xfrm>
          <a:prstGeom prst="rect">
            <a:avLst/>
          </a:prstGeom>
          <a:noFill/>
          <a:scene3d>
            <a:camera prst="perspectiveRelaxed"/>
            <a:lightRig rig="threePt" dir="t"/>
          </a:scene3d>
        </p:spPr>
        <p:txBody>
          <a:bodyPr wrap="square" lIns="91440" tIns="45720" rIns="91440" bIns="45720">
            <a:spAutoFit/>
          </a:bodyPr>
          <a:lstStyle/>
          <a:p>
            <a:pPr algn="ctr"/>
            <a:r>
              <a:rPr lang="fr-FR" sz="5400" dirty="0">
                <a:ln w="0"/>
                <a:effectLst>
                  <a:outerShdw blurRad="38100" dist="19050" dir="2700000" algn="tl" rotWithShape="0">
                    <a:schemeClr val="dk1">
                      <a:alpha val="40000"/>
                    </a:schemeClr>
                  </a:outerShdw>
                </a:effectLst>
              </a:rPr>
              <a:t>Perle de l’Océan Indien</a:t>
            </a:r>
            <a:endParaRPr lang="fr-FR" sz="5400" b="0" cap="none" spc="0" dirty="0">
              <a:ln w="0"/>
              <a:solidFill>
                <a:schemeClr val="tx1"/>
              </a:solidFill>
              <a:effectLst>
                <a:outerShdw blurRad="38100" dist="19050" dir="2700000" algn="tl" rotWithShape="0">
                  <a:schemeClr val="dk1">
                    <a:alpha val="40000"/>
                  </a:schemeClr>
                </a:outerShdw>
              </a:effectLst>
            </a:endParaRPr>
          </a:p>
        </p:txBody>
      </p:sp>
      <p:sp>
        <p:nvSpPr>
          <p:cNvPr id="6" name="ZoneTexte 5">
            <a:extLst>
              <a:ext uri="{FF2B5EF4-FFF2-40B4-BE49-F238E27FC236}">
                <a16:creationId xmlns:a16="http://schemas.microsoft.com/office/drawing/2014/main" id="{609CB768-D078-AB4A-CA40-8D46175075E4}"/>
              </a:ext>
            </a:extLst>
          </p:cNvPr>
          <p:cNvSpPr txBox="1"/>
          <p:nvPr/>
        </p:nvSpPr>
        <p:spPr>
          <a:xfrm>
            <a:off x="4256795" y="370665"/>
            <a:ext cx="7692390" cy="523220"/>
          </a:xfrm>
          <a:prstGeom prst="rect">
            <a:avLst/>
          </a:prstGeom>
          <a:noFill/>
        </p:spPr>
        <p:txBody>
          <a:bodyPr wrap="square" rtlCol="0">
            <a:spAutoFit/>
          </a:bodyPr>
          <a:lstStyle/>
          <a:p>
            <a:r>
              <a:rPr lang="fr-FR" sz="2800" b="1" dirty="0"/>
              <a:t>Lorient Vous Propose</a:t>
            </a:r>
          </a:p>
        </p:txBody>
      </p:sp>
    </p:spTree>
    <p:extLst>
      <p:ext uri="{BB962C8B-B14F-4D97-AF65-F5344CB8AC3E}">
        <p14:creationId xmlns:p14="http://schemas.microsoft.com/office/powerpoint/2010/main" val="1683707774"/>
      </p:ext>
    </p:extLst>
  </p:cSld>
  <p:clrMapOvr>
    <a:masterClrMapping/>
  </p:clrMapOvr>
  <mc:AlternateContent xmlns:mc="http://schemas.openxmlformats.org/markup-compatibility/2006">
    <mc:Choice xmlns:p14="http://schemas.microsoft.com/office/powerpoint/2010/main" Requires="p14">
      <p:transition spd="slow" p14:dur="5000" advClick="0" advTm="8000">
        <p:sndAc>
          <p:stSnd>
            <p:snd r:embed="rId2" name="MANTHRA TRACK SRI LANKA  BEST AND HIT 2022 NEW STYLE MUSIC.wav"/>
          </p:stSnd>
        </p:sndAc>
      </p:transition>
    </mc:Choice>
    <mc:Fallback>
      <p:transition spd="slow" advClick="0" advTm="8000">
        <p:sndAc>
          <p:stSnd>
            <p:snd r:embed="rId2" name="MANTHRA TRACK SRI LANKA  BEST AND HIT 2022 NEW STYLE MUSIC.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2A90E0C9-4F1C-96CD-75C3-16382492E268}"/>
              </a:ext>
            </a:extLst>
          </p:cNvPr>
          <p:cNvSpPr txBox="1"/>
          <p:nvPr/>
        </p:nvSpPr>
        <p:spPr>
          <a:xfrm>
            <a:off x="163830" y="612844"/>
            <a:ext cx="11864340" cy="5632311"/>
          </a:xfrm>
          <a:prstGeom prst="rect">
            <a:avLst/>
          </a:prstGeom>
          <a:noFill/>
        </p:spPr>
        <p:txBody>
          <a:bodyPr wrap="square">
            <a:spAutoFit/>
          </a:bodyPr>
          <a:lstStyle/>
          <a:p>
            <a:r>
              <a:rPr lang="fr-FR" sz="4000" b="1" dirty="0">
                <a:solidFill>
                  <a:schemeClr val="bg1"/>
                </a:solidFill>
              </a:rPr>
              <a:t>Le Sri Lanka (anciennement Ceylan) est un pays insulaire situé au sud de l'Inde, dans l'océan Indien. Son paysage varié va de la forêt tropicale et des plaines arides aux montagnes et plages de sable. Le pays doit sa renommée à ses ruines bouddhistes avec notamment </a:t>
            </a:r>
            <a:r>
              <a:rPr lang="fr-FR" sz="4000" b="1" dirty="0" err="1">
                <a:solidFill>
                  <a:schemeClr val="bg1"/>
                </a:solidFill>
              </a:rPr>
              <a:t>Sigiraya</a:t>
            </a:r>
            <a:r>
              <a:rPr lang="fr-FR" sz="4000" b="1" dirty="0">
                <a:solidFill>
                  <a:schemeClr val="bg1"/>
                </a:solidFill>
              </a:rPr>
              <a:t>, une citadelle du Ve siècle pourvue d'un palais et de fresques. La ville d'</a:t>
            </a:r>
            <a:r>
              <a:rPr lang="fr-FR" sz="4000" b="1" dirty="0" err="1">
                <a:solidFill>
                  <a:schemeClr val="bg1"/>
                </a:solidFill>
              </a:rPr>
              <a:t>Anurâdhapura</a:t>
            </a:r>
            <a:r>
              <a:rPr lang="fr-FR" sz="4000" b="1" dirty="0">
                <a:solidFill>
                  <a:schemeClr val="bg1"/>
                </a:solidFill>
              </a:rPr>
              <a:t>, autrefois capitale du Sri Lanka, dispose de nombreuses ruines remontant à plus de 2 000 ans. </a:t>
            </a:r>
          </a:p>
        </p:txBody>
      </p:sp>
    </p:spTree>
    <p:extLst>
      <p:ext uri="{BB962C8B-B14F-4D97-AF65-F5344CB8AC3E}">
        <p14:creationId xmlns:p14="http://schemas.microsoft.com/office/powerpoint/2010/main" val="418401576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63896BF-4BF0-46DF-7900-ED4665AF13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5400000">
            <a:off x="583499" y="1066500"/>
            <a:ext cx="6300000" cy="4725001"/>
          </a:xfrm>
          <a:prstGeom prst="rect">
            <a:avLst/>
          </a:prstGeom>
          <a:ln w="50800">
            <a:solidFill>
              <a:srgbClr val="FFFF00"/>
            </a:solidFill>
            <a:prstDash val="sysDash"/>
          </a:ln>
        </p:spPr>
      </p:pic>
      <p:sp>
        <p:nvSpPr>
          <p:cNvPr id="2" name="ZoneTexte 1">
            <a:extLst>
              <a:ext uri="{FF2B5EF4-FFF2-40B4-BE49-F238E27FC236}">
                <a16:creationId xmlns:a16="http://schemas.microsoft.com/office/drawing/2014/main" id="{52C4801E-0104-FBD5-AD33-1608AF4ADEE3}"/>
              </a:ext>
            </a:extLst>
          </p:cNvPr>
          <p:cNvSpPr txBox="1"/>
          <p:nvPr/>
        </p:nvSpPr>
        <p:spPr>
          <a:xfrm>
            <a:off x="6503965" y="117693"/>
            <a:ext cx="5359791" cy="6740307"/>
          </a:xfrm>
          <a:prstGeom prst="rect">
            <a:avLst/>
          </a:prstGeom>
          <a:noFill/>
        </p:spPr>
        <p:txBody>
          <a:bodyPr wrap="square" rtlCol="0">
            <a:spAutoFit/>
          </a:bodyPr>
          <a:lstStyle/>
          <a:p>
            <a:r>
              <a:rPr lang="fr-FR" sz="2000" b="1" dirty="0"/>
              <a:t> </a:t>
            </a:r>
            <a:r>
              <a:rPr lang="fr-FR" sz="2400" b="1" dirty="0">
                <a:solidFill>
                  <a:srgbClr val="FFFF00"/>
                </a:solidFill>
              </a:rPr>
              <a:t>SRI LANKA   (anciennement CEYLAN)</a:t>
            </a:r>
          </a:p>
          <a:p>
            <a:endParaRPr lang="fr-FR" sz="2400" b="1" dirty="0">
              <a:solidFill>
                <a:srgbClr val="FFFF00"/>
              </a:solidFill>
            </a:endParaRPr>
          </a:p>
          <a:p>
            <a:r>
              <a:rPr lang="fr-FR" sz="2400" b="1" dirty="0">
                <a:solidFill>
                  <a:srgbClr val="FFFF00"/>
                </a:solidFill>
              </a:rPr>
              <a:t>République démocratique – Etat insulaire</a:t>
            </a:r>
          </a:p>
          <a:p>
            <a:r>
              <a:rPr lang="fr-FR" sz="2400" b="1" dirty="0">
                <a:solidFill>
                  <a:srgbClr val="FFFF00"/>
                </a:solidFill>
              </a:rPr>
              <a:t> de 65600 km2 en Océan Indien</a:t>
            </a:r>
          </a:p>
          <a:p>
            <a:endParaRPr lang="fr-FR" sz="2400" b="1" dirty="0">
              <a:solidFill>
                <a:srgbClr val="FFFF00"/>
              </a:solidFill>
            </a:endParaRPr>
          </a:p>
          <a:p>
            <a:r>
              <a:rPr lang="fr-FR" sz="2400" b="1" dirty="0">
                <a:solidFill>
                  <a:srgbClr val="FFFF00"/>
                </a:solidFill>
              </a:rPr>
              <a:t> au Sud-Est de l’INDE et à l’Est de la MALAISIE</a:t>
            </a:r>
          </a:p>
          <a:p>
            <a:endParaRPr lang="fr-FR" sz="2400" b="1" dirty="0">
              <a:solidFill>
                <a:srgbClr val="FFFF00"/>
              </a:solidFill>
            </a:endParaRPr>
          </a:p>
          <a:p>
            <a:r>
              <a:rPr lang="fr-FR" sz="2400" b="1" dirty="0">
                <a:solidFill>
                  <a:srgbClr val="FFFF00"/>
                </a:solidFill>
              </a:rPr>
              <a:t> 22 millions d’habitants</a:t>
            </a:r>
          </a:p>
          <a:p>
            <a:r>
              <a:rPr lang="fr-FR" sz="2400" b="1" dirty="0">
                <a:solidFill>
                  <a:srgbClr val="FFFF00"/>
                </a:solidFill>
              </a:rPr>
              <a:t>Religion principale : bouddhisme</a:t>
            </a:r>
          </a:p>
          <a:p>
            <a:endParaRPr lang="fr-FR" sz="2400" b="1" dirty="0">
              <a:solidFill>
                <a:srgbClr val="FFFF00"/>
              </a:solidFill>
            </a:endParaRPr>
          </a:p>
          <a:p>
            <a:r>
              <a:rPr lang="fr-FR" sz="2400" b="1" dirty="0">
                <a:solidFill>
                  <a:srgbClr val="FFFF00"/>
                </a:solidFill>
              </a:rPr>
              <a:t>Forêts, jungle – Plages superbes de sable –</a:t>
            </a:r>
          </a:p>
          <a:p>
            <a:r>
              <a:rPr lang="fr-FR" sz="2400" b="1" dirty="0">
                <a:solidFill>
                  <a:srgbClr val="FFFF00"/>
                </a:solidFill>
              </a:rPr>
              <a:t>Temples – plantations de Thé – Parcs Nationaux</a:t>
            </a:r>
          </a:p>
          <a:p>
            <a:endParaRPr lang="fr-FR" sz="2400" b="1" dirty="0">
              <a:solidFill>
                <a:srgbClr val="FFFF00"/>
              </a:solidFill>
            </a:endParaRPr>
          </a:p>
          <a:p>
            <a:r>
              <a:rPr lang="fr-FR" sz="2400" b="1" dirty="0">
                <a:solidFill>
                  <a:srgbClr val="FFFF00"/>
                </a:solidFill>
              </a:rPr>
              <a:t>Visite en images……</a:t>
            </a:r>
          </a:p>
        </p:txBody>
      </p:sp>
    </p:spTree>
    <p:extLst>
      <p:ext uri="{BB962C8B-B14F-4D97-AF65-F5344CB8AC3E}">
        <p14:creationId xmlns:p14="http://schemas.microsoft.com/office/powerpoint/2010/main" val="357968158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2">
                                            <p:txEl>
                                              <p:pRg st="3" end="3"/>
                                            </p:txEl>
                                          </p:spTgt>
                                        </p:tgtEl>
                                        <p:attrNameLst>
                                          <p:attrName>style.visibility</p:attrName>
                                        </p:attrNameLst>
                                      </p:cBhvr>
                                      <p:to>
                                        <p:strVal val="visible"/>
                                      </p:to>
                                    </p:set>
                                    <p:set>
                                      <p:cBhvr>
                                        <p:cTn id="25" dur="455" fill="hold">
                                          <p:stCondLst>
                                            <p:cond delay="0"/>
                                          </p:stCondLst>
                                        </p:cTn>
                                        <p:tgtEl>
                                          <p:spTgt spid="2">
                                            <p:txEl>
                                              <p:pRg st="3" end="3"/>
                                            </p:txEl>
                                          </p:spTgt>
                                        </p:tgtEl>
                                        <p:attrNameLst>
                                          <p:attrName>style.rotation</p:attrName>
                                        </p:attrNameLst>
                                      </p:cBhvr>
                                      <p:to>
                                        <p:strVal val="-45.0"/>
                                      </p:to>
                                    </p:set>
                                    <p:anim calcmode="lin" valueType="num">
                                      <p:cBhvr>
                                        <p:cTn id="26" dur="455" fill="hold">
                                          <p:stCondLst>
                                            <p:cond delay="455"/>
                                          </p:stCondLst>
                                        </p:cTn>
                                        <p:tgtEl>
                                          <p:spTgt spid="2">
                                            <p:txEl>
                                              <p:pRg st="3" end="3"/>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2">
                                            <p:txEl>
                                              <p:pRg st="3" end="3"/>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2">
                                            <p:txEl>
                                              <p:pRg st="3" end="3"/>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2">
                                            <p:txEl>
                                              <p:pRg st="3" end="3"/>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2">
                                            <p:txEl>
                                              <p:pRg st="7" end="7"/>
                                            </p:txEl>
                                          </p:spTgt>
                                        </p:tgtEl>
                                        <p:attrNameLst>
                                          <p:attrName>style.visibility</p:attrName>
                                        </p:attrNameLst>
                                      </p:cBhvr>
                                      <p:to>
                                        <p:strVal val="visible"/>
                                      </p:to>
                                    </p:set>
                                    <p:set>
                                      <p:cBhvr>
                                        <p:cTn id="34" dur="455" fill="hold">
                                          <p:stCondLst>
                                            <p:cond delay="0"/>
                                          </p:stCondLst>
                                        </p:cTn>
                                        <p:tgtEl>
                                          <p:spTgt spid="2">
                                            <p:txEl>
                                              <p:pRg st="7" end="7"/>
                                            </p:txEl>
                                          </p:spTgt>
                                        </p:tgtEl>
                                        <p:attrNameLst>
                                          <p:attrName>style.rotation</p:attrName>
                                        </p:attrNameLst>
                                      </p:cBhvr>
                                      <p:to>
                                        <p:strVal val="-45.0"/>
                                      </p:to>
                                    </p:set>
                                    <p:anim calcmode="lin" valueType="num">
                                      <p:cBhvr>
                                        <p:cTn id="35" dur="455" fill="hold">
                                          <p:stCondLst>
                                            <p:cond delay="455"/>
                                          </p:stCondLst>
                                        </p:cTn>
                                        <p:tgtEl>
                                          <p:spTgt spid="2">
                                            <p:txEl>
                                              <p:pRg st="7" end="7"/>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2">
                                            <p:txEl>
                                              <p:pRg st="7" end="7"/>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2">
                                            <p:txEl>
                                              <p:pRg st="7" end="7"/>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2">
                                            <p:txEl>
                                              <p:pRg st="7" end="7"/>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8" presetClass="entr" presetSubtype="0" accel="50000" fill="hold" nodeType="clickEffect">
                                  <p:stCondLst>
                                    <p:cond delay="0"/>
                                  </p:stCondLst>
                                  <p:iterate type="lt">
                                    <p:tmPct val="50000"/>
                                  </p:iterate>
                                  <p:childTnLst>
                                    <p:set>
                                      <p:cBhvr>
                                        <p:cTn id="42" dur="1" fill="hold">
                                          <p:stCondLst>
                                            <p:cond delay="0"/>
                                          </p:stCondLst>
                                        </p:cTn>
                                        <p:tgtEl>
                                          <p:spTgt spid="2">
                                            <p:txEl>
                                              <p:pRg st="8" end="8"/>
                                            </p:txEl>
                                          </p:spTgt>
                                        </p:tgtEl>
                                        <p:attrNameLst>
                                          <p:attrName>style.visibility</p:attrName>
                                        </p:attrNameLst>
                                      </p:cBhvr>
                                      <p:to>
                                        <p:strVal val="visible"/>
                                      </p:to>
                                    </p:set>
                                    <p:set>
                                      <p:cBhvr>
                                        <p:cTn id="43" dur="455" fill="hold">
                                          <p:stCondLst>
                                            <p:cond delay="0"/>
                                          </p:stCondLst>
                                        </p:cTn>
                                        <p:tgtEl>
                                          <p:spTgt spid="2">
                                            <p:txEl>
                                              <p:pRg st="8" end="8"/>
                                            </p:txEl>
                                          </p:spTgt>
                                        </p:tgtEl>
                                        <p:attrNameLst>
                                          <p:attrName>style.rotation</p:attrName>
                                        </p:attrNameLst>
                                      </p:cBhvr>
                                      <p:to>
                                        <p:strVal val="-45.0"/>
                                      </p:to>
                                    </p:set>
                                    <p:anim calcmode="lin" valueType="num">
                                      <p:cBhvr>
                                        <p:cTn id="44" dur="455" fill="hold">
                                          <p:stCondLst>
                                            <p:cond delay="455"/>
                                          </p:stCondLst>
                                        </p:cTn>
                                        <p:tgtEl>
                                          <p:spTgt spid="2">
                                            <p:txEl>
                                              <p:pRg st="8" end="8"/>
                                            </p:txEl>
                                          </p:spTgt>
                                        </p:tgtEl>
                                        <p:attrNameLst>
                                          <p:attrName>style.rotation</p:attrName>
                                        </p:attrNameLst>
                                      </p:cBhvr>
                                      <p:tavLst>
                                        <p:tav tm="0">
                                          <p:val>
                                            <p:fltVal val="-45"/>
                                          </p:val>
                                        </p:tav>
                                        <p:tav tm="69900">
                                          <p:val>
                                            <p:fltVal val="45"/>
                                          </p:val>
                                        </p:tav>
                                        <p:tav tm="100000">
                                          <p:val>
                                            <p:fltVal val="0"/>
                                          </p:val>
                                        </p:tav>
                                      </p:tavLst>
                                    </p:anim>
                                    <p:anim calcmode="lin" valueType="num">
                                      <p:cBhvr>
                                        <p:cTn id="45" dur="455" fill="hold">
                                          <p:stCondLst>
                                            <p:cond delay="0"/>
                                          </p:stCondLst>
                                        </p:cTn>
                                        <p:tgtEl>
                                          <p:spTgt spid="2">
                                            <p:txEl>
                                              <p:pRg st="8" end="8"/>
                                            </p:txEl>
                                          </p:spTgt>
                                        </p:tgtEl>
                                        <p:attrNameLst>
                                          <p:attrName>ppt_y</p:attrName>
                                        </p:attrNameLst>
                                      </p:cBhvr>
                                      <p:tavLst>
                                        <p:tav tm="0">
                                          <p:val>
                                            <p:strVal val="#ppt_y-1"/>
                                          </p:val>
                                        </p:tav>
                                        <p:tav tm="100000">
                                          <p:val>
                                            <p:strVal val="#ppt_y-(0.354*#ppt_w-0.172*#ppt_h)"/>
                                          </p:val>
                                        </p:tav>
                                      </p:tavLst>
                                    </p:anim>
                                    <p:anim calcmode="lin" valueType="num">
                                      <p:cBhvr>
                                        <p:cTn id="46" dur="156" decel="50000" autoRev="1" fill="hold">
                                          <p:stCondLst>
                                            <p:cond delay="455"/>
                                          </p:stCondLst>
                                        </p:cTn>
                                        <p:tgtEl>
                                          <p:spTgt spid="2">
                                            <p:txEl>
                                              <p:pRg st="8" end="8"/>
                                            </p:txEl>
                                          </p:spTgt>
                                        </p:tgtEl>
                                        <p:attrNameLst>
                                          <p:attrName>ppt_y</p:attrName>
                                        </p:attrNameLst>
                                      </p:cBhvr>
                                      <p:tavLst>
                                        <p:tav tm="0">
                                          <p:val>
                                            <p:strVal val="#ppt_y-(0.354*#ppt_w-0.172*#ppt_h)"/>
                                          </p:val>
                                        </p:tav>
                                        <p:tav tm="100000">
                                          <p:val>
                                            <p:strVal val="#ppt_y-(0.354*#ppt_w-0.172*#ppt_h)-#ppt_h/2"/>
                                          </p:val>
                                        </p:tav>
                                      </p:tavLst>
                                    </p:anim>
                                    <p:anim calcmode="lin" valueType="num">
                                      <p:cBhvr>
                                        <p:cTn id="47" dur="136" fill="hold">
                                          <p:stCondLst>
                                            <p:cond delay="864"/>
                                          </p:stCondLst>
                                        </p:cTn>
                                        <p:tgtEl>
                                          <p:spTgt spid="2">
                                            <p:txEl>
                                              <p:pRg st="8" end="8"/>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38" presetClass="entr" presetSubtype="0" accel="50000" fill="hold" nodeType="clickEffect">
                                  <p:stCondLst>
                                    <p:cond delay="0"/>
                                  </p:stCondLst>
                                  <p:iterate type="lt">
                                    <p:tmPct val="50000"/>
                                  </p:iterate>
                                  <p:childTnLst>
                                    <p:set>
                                      <p:cBhvr>
                                        <p:cTn id="51" dur="1" fill="hold">
                                          <p:stCondLst>
                                            <p:cond delay="0"/>
                                          </p:stCondLst>
                                        </p:cTn>
                                        <p:tgtEl>
                                          <p:spTgt spid="2">
                                            <p:txEl>
                                              <p:pRg st="10" end="10"/>
                                            </p:txEl>
                                          </p:spTgt>
                                        </p:tgtEl>
                                        <p:attrNameLst>
                                          <p:attrName>style.visibility</p:attrName>
                                        </p:attrNameLst>
                                      </p:cBhvr>
                                      <p:to>
                                        <p:strVal val="visible"/>
                                      </p:to>
                                    </p:set>
                                    <p:set>
                                      <p:cBhvr>
                                        <p:cTn id="52" dur="455" fill="hold">
                                          <p:stCondLst>
                                            <p:cond delay="0"/>
                                          </p:stCondLst>
                                        </p:cTn>
                                        <p:tgtEl>
                                          <p:spTgt spid="2">
                                            <p:txEl>
                                              <p:pRg st="10" end="10"/>
                                            </p:txEl>
                                          </p:spTgt>
                                        </p:tgtEl>
                                        <p:attrNameLst>
                                          <p:attrName>style.rotation</p:attrName>
                                        </p:attrNameLst>
                                      </p:cBhvr>
                                      <p:to>
                                        <p:strVal val="-45.0"/>
                                      </p:to>
                                    </p:set>
                                    <p:anim calcmode="lin" valueType="num">
                                      <p:cBhvr>
                                        <p:cTn id="53" dur="455" fill="hold">
                                          <p:stCondLst>
                                            <p:cond delay="455"/>
                                          </p:stCondLst>
                                        </p:cTn>
                                        <p:tgtEl>
                                          <p:spTgt spid="2">
                                            <p:txEl>
                                              <p:pRg st="10" end="10"/>
                                            </p:txEl>
                                          </p:spTgt>
                                        </p:tgtEl>
                                        <p:attrNameLst>
                                          <p:attrName>style.rotation</p:attrName>
                                        </p:attrNameLst>
                                      </p:cBhvr>
                                      <p:tavLst>
                                        <p:tav tm="0">
                                          <p:val>
                                            <p:fltVal val="-45"/>
                                          </p:val>
                                        </p:tav>
                                        <p:tav tm="69900">
                                          <p:val>
                                            <p:fltVal val="45"/>
                                          </p:val>
                                        </p:tav>
                                        <p:tav tm="100000">
                                          <p:val>
                                            <p:fltVal val="0"/>
                                          </p:val>
                                        </p:tav>
                                      </p:tavLst>
                                    </p:anim>
                                    <p:anim calcmode="lin" valueType="num">
                                      <p:cBhvr>
                                        <p:cTn id="54" dur="455" fill="hold">
                                          <p:stCondLst>
                                            <p:cond delay="0"/>
                                          </p:stCondLst>
                                        </p:cTn>
                                        <p:tgtEl>
                                          <p:spTgt spid="2">
                                            <p:txEl>
                                              <p:pRg st="10" end="10"/>
                                            </p:txEl>
                                          </p:spTgt>
                                        </p:tgtEl>
                                        <p:attrNameLst>
                                          <p:attrName>ppt_y</p:attrName>
                                        </p:attrNameLst>
                                      </p:cBhvr>
                                      <p:tavLst>
                                        <p:tav tm="0">
                                          <p:val>
                                            <p:strVal val="#ppt_y-1"/>
                                          </p:val>
                                        </p:tav>
                                        <p:tav tm="100000">
                                          <p:val>
                                            <p:strVal val="#ppt_y-(0.354*#ppt_w-0.172*#ppt_h)"/>
                                          </p:val>
                                        </p:tav>
                                      </p:tavLst>
                                    </p:anim>
                                    <p:anim calcmode="lin" valueType="num">
                                      <p:cBhvr>
                                        <p:cTn id="55" dur="156" decel="50000" autoRev="1" fill="hold">
                                          <p:stCondLst>
                                            <p:cond delay="455"/>
                                          </p:stCondLst>
                                        </p:cTn>
                                        <p:tgtEl>
                                          <p:spTgt spid="2">
                                            <p:txEl>
                                              <p:pRg st="10" end="10"/>
                                            </p:txEl>
                                          </p:spTgt>
                                        </p:tgtEl>
                                        <p:attrNameLst>
                                          <p:attrName>ppt_y</p:attrName>
                                        </p:attrNameLst>
                                      </p:cBhvr>
                                      <p:tavLst>
                                        <p:tav tm="0">
                                          <p:val>
                                            <p:strVal val="#ppt_y-(0.354*#ppt_w-0.172*#ppt_h)"/>
                                          </p:val>
                                        </p:tav>
                                        <p:tav tm="100000">
                                          <p:val>
                                            <p:strVal val="#ppt_y-(0.354*#ppt_w-0.172*#ppt_h)-#ppt_h/2"/>
                                          </p:val>
                                        </p:tav>
                                      </p:tavLst>
                                    </p:anim>
                                    <p:anim calcmode="lin" valueType="num">
                                      <p:cBhvr>
                                        <p:cTn id="56" dur="136" fill="hold">
                                          <p:stCondLst>
                                            <p:cond delay="864"/>
                                          </p:stCondLst>
                                        </p:cTn>
                                        <p:tgtEl>
                                          <p:spTgt spid="2">
                                            <p:txEl>
                                              <p:pRg st="10" end="1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38" presetClass="entr" presetSubtype="0" accel="50000" fill="hold" nodeType="clickEffect">
                                  <p:stCondLst>
                                    <p:cond delay="0"/>
                                  </p:stCondLst>
                                  <p:iterate type="lt">
                                    <p:tmPct val="50000"/>
                                  </p:iterate>
                                  <p:childTnLst>
                                    <p:set>
                                      <p:cBhvr>
                                        <p:cTn id="60" dur="1" fill="hold">
                                          <p:stCondLst>
                                            <p:cond delay="0"/>
                                          </p:stCondLst>
                                        </p:cTn>
                                        <p:tgtEl>
                                          <p:spTgt spid="2">
                                            <p:txEl>
                                              <p:pRg st="11" end="11"/>
                                            </p:txEl>
                                          </p:spTgt>
                                        </p:tgtEl>
                                        <p:attrNameLst>
                                          <p:attrName>style.visibility</p:attrName>
                                        </p:attrNameLst>
                                      </p:cBhvr>
                                      <p:to>
                                        <p:strVal val="visible"/>
                                      </p:to>
                                    </p:set>
                                    <p:set>
                                      <p:cBhvr>
                                        <p:cTn id="61" dur="455" fill="hold">
                                          <p:stCondLst>
                                            <p:cond delay="0"/>
                                          </p:stCondLst>
                                        </p:cTn>
                                        <p:tgtEl>
                                          <p:spTgt spid="2">
                                            <p:txEl>
                                              <p:pRg st="11" end="11"/>
                                            </p:txEl>
                                          </p:spTgt>
                                        </p:tgtEl>
                                        <p:attrNameLst>
                                          <p:attrName>style.rotation</p:attrName>
                                        </p:attrNameLst>
                                      </p:cBhvr>
                                      <p:to>
                                        <p:strVal val="-45.0"/>
                                      </p:to>
                                    </p:set>
                                    <p:anim calcmode="lin" valueType="num">
                                      <p:cBhvr>
                                        <p:cTn id="62" dur="455" fill="hold">
                                          <p:stCondLst>
                                            <p:cond delay="455"/>
                                          </p:stCondLst>
                                        </p:cTn>
                                        <p:tgtEl>
                                          <p:spTgt spid="2">
                                            <p:txEl>
                                              <p:pRg st="11" end="11"/>
                                            </p:txEl>
                                          </p:spTgt>
                                        </p:tgtEl>
                                        <p:attrNameLst>
                                          <p:attrName>style.rotation</p:attrName>
                                        </p:attrNameLst>
                                      </p:cBhvr>
                                      <p:tavLst>
                                        <p:tav tm="0">
                                          <p:val>
                                            <p:fltVal val="-45"/>
                                          </p:val>
                                        </p:tav>
                                        <p:tav tm="69900">
                                          <p:val>
                                            <p:fltVal val="45"/>
                                          </p:val>
                                        </p:tav>
                                        <p:tav tm="100000">
                                          <p:val>
                                            <p:fltVal val="0"/>
                                          </p:val>
                                        </p:tav>
                                      </p:tavLst>
                                    </p:anim>
                                    <p:anim calcmode="lin" valueType="num">
                                      <p:cBhvr>
                                        <p:cTn id="63" dur="455" fill="hold">
                                          <p:stCondLst>
                                            <p:cond delay="0"/>
                                          </p:stCondLst>
                                        </p:cTn>
                                        <p:tgtEl>
                                          <p:spTgt spid="2">
                                            <p:txEl>
                                              <p:pRg st="11" end="11"/>
                                            </p:txEl>
                                          </p:spTgt>
                                        </p:tgtEl>
                                        <p:attrNameLst>
                                          <p:attrName>ppt_y</p:attrName>
                                        </p:attrNameLst>
                                      </p:cBhvr>
                                      <p:tavLst>
                                        <p:tav tm="0">
                                          <p:val>
                                            <p:strVal val="#ppt_y-1"/>
                                          </p:val>
                                        </p:tav>
                                        <p:tav tm="100000">
                                          <p:val>
                                            <p:strVal val="#ppt_y-(0.354*#ppt_w-0.172*#ppt_h)"/>
                                          </p:val>
                                        </p:tav>
                                      </p:tavLst>
                                    </p:anim>
                                    <p:anim calcmode="lin" valueType="num">
                                      <p:cBhvr>
                                        <p:cTn id="64" dur="156" decel="50000" autoRev="1" fill="hold">
                                          <p:stCondLst>
                                            <p:cond delay="455"/>
                                          </p:stCondLst>
                                        </p:cTn>
                                        <p:tgtEl>
                                          <p:spTgt spid="2">
                                            <p:txEl>
                                              <p:pRg st="11" end="11"/>
                                            </p:txEl>
                                          </p:spTgt>
                                        </p:tgtEl>
                                        <p:attrNameLst>
                                          <p:attrName>ppt_y</p:attrName>
                                        </p:attrNameLst>
                                      </p:cBhvr>
                                      <p:tavLst>
                                        <p:tav tm="0">
                                          <p:val>
                                            <p:strVal val="#ppt_y-(0.354*#ppt_w-0.172*#ppt_h)"/>
                                          </p:val>
                                        </p:tav>
                                        <p:tav tm="100000">
                                          <p:val>
                                            <p:strVal val="#ppt_y-(0.354*#ppt_w-0.172*#ppt_h)-#ppt_h/2"/>
                                          </p:val>
                                        </p:tav>
                                      </p:tavLst>
                                    </p:anim>
                                    <p:anim calcmode="lin" valueType="num">
                                      <p:cBhvr>
                                        <p:cTn id="65" dur="136" fill="hold">
                                          <p:stCondLst>
                                            <p:cond delay="864"/>
                                          </p:stCondLst>
                                        </p:cTn>
                                        <p:tgtEl>
                                          <p:spTgt spid="2">
                                            <p:txEl>
                                              <p:pRg st="11" end="1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38" presetClass="entr" presetSubtype="0" accel="50000" fill="hold" nodeType="clickEffect">
                                  <p:stCondLst>
                                    <p:cond delay="0"/>
                                  </p:stCondLst>
                                  <p:iterate type="lt">
                                    <p:tmPct val="50000"/>
                                  </p:iterate>
                                  <p:childTnLst>
                                    <p:set>
                                      <p:cBhvr>
                                        <p:cTn id="69" dur="1" fill="hold">
                                          <p:stCondLst>
                                            <p:cond delay="0"/>
                                          </p:stCondLst>
                                        </p:cTn>
                                        <p:tgtEl>
                                          <p:spTgt spid="2">
                                            <p:txEl>
                                              <p:pRg st="13" end="13"/>
                                            </p:txEl>
                                          </p:spTgt>
                                        </p:tgtEl>
                                        <p:attrNameLst>
                                          <p:attrName>style.visibility</p:attrName>
                                        </p:attrNameLst>
                                      </p:cBhvr>
                                      <p:to>
                                        <p:strVal val="visible"/>
                                      </p:to>
                                    </p:set>
                                    <p:set>
                                      <p:cBhvr>
                                        <p:cTn id="70" dur="455" fill="hold">
                                          <p:stCondLst>
                                            <p:cond delay="0"/>
                                          </p:stCondLst>
                                        </p:cTn>
                                        <p:tgtEl>
                                          <p:spTgt spid="2">
                                            <p:txEl>
                                              <p:pRg st="13" end="13"/>
                                            </p:txEl>
                                          </p:spTgt>
                                        </p:tgtEl>
                                        <p:attrNameLst>
                                          <p:attrName>style.rotation</p:attrName>
                                        </p:attrNameLst>
                                      </p:cBhvr>
                                      <p:to>
                                        <p:strVal val="-45.0"/>
                                      </p:to>
                                    </p:set>
                                    <p:anim calcmode="lin" valueType="num">
                                      <p:cBhvr>
                                        <p:cTn id="71" dur="455" fill="hold">
                                          <p:stCondLst>
                                            <p:cond delay="455"/>
                                          </p:stCondLst>
                                        </p:cTn>
                                        <p:tgtEl>
                                          <p:spTgt spid="2">
                                            <p:txEl>
                                              <p:pRg st="13" end="13"/>
                                            </p:txEl>
                                          </p:spTgt>
                                        </p:tgtEl>
                                        <p:attrNameLst>
                                          <p:attrName>style.rotation</p:attrName>
                                        </p:attrNameLst>
                                      </p:cBhvr>
                                      <p:tavLst>
                                        <p:tav tm="0">
                                          <p:val>
                                            <p:fltVal val="-45"/>
                                          </p:val>
                                        </p:tav>
                                        <p:tav tm="69900">
                                          <p:val>
                                            <p:fltVal val="45"/>
                                          </p:val>
                                        </p:tav>
                                        <p:tav tm="100000">
                                          <p:val>
                                            <p:fltVal val="0"/>
                                          </p:val>
                                        </p:tav>
                                      </p:tavLst>
                                    </p:anim>
                                    <p:anim calcmode="lin" valueType="num">
                                      <p:cBhvr>
                                        <p:cTn id="72" dur="455" fill="hold">
                                          <p:stCondLst>
                                            <p:cond delay="0"/>
                                          </p:stCondLst>
                                        </p:cTn>
                                        <p:tgtEl>
                                          <p:spTgt spid="2">
                                            <p:txEl>
                                              <p:pRg st="13" end="13"/>
                                            </p:txEl>
                                          </p:spTgt>
                                        </p:tgtEl>
                                        <p:attrNameLst>
                                          <p:attrName>ppt_y</p:attrName>
                                        </p:attrNameLst>
                                      </p:cBhvr>
                                      <p:tavLst>
                                        <p:tav tm="0">
                                          <p:val>
                                            <p:strVal val="#ppt_y-1"/>
                                          </p:val>
                                        </p:tav>
                                        <p:tav tm="100000">
                                          <p:val>
                                            <p:strVal val="#ppt_y-(0.354*#ppt_w-0.172*#ppt_h)"/>
                                          </p:val>
                                        </p:tav>
                                      </p:tavLst>
                                    </p:anim>
                                    <p:anim calcmode="lin" valueType="num">
                                      <p:cBhvr>
                                        <p:cTn id="73" dur="156" decel="50000" autoRev="1" fill="hold">
                                          <p:stCondLst>
                                            <p:cond delay="455"/>
                                          </p:stCondLst>
                                        </p:cTn>
                                        <p:tgtEl>
                                          <p:spTgt spid="2">
                                            <p:txEl>
                                              <p:pRg st="13" end="13"/>
                                            </p:txEl>
                                          </p:spTgt>
                                        </p:tgtEl>
                                        <p:attrNameLst>
                                          <p:attrName>ppt_y</p:attrName>
                                        </p:attrNameLst>
                                      </p:cBhvr>
                                      <p:tavLst>
                                        <p:tav tm="0">
                                          <p:val>
                                            <p:strVal val="#ppt_y-(0.354*#ppt_w-0.172*#ppt_h)"/>
                                          </p:val>
                                        </p:tav>
                                        <p:tav tm="100000">
                                          <p:val>
                                            <p:strVal val="#ppt_y-(0.354*#ppt_w-0.172*#ppt_h)-#ppt_h/2"/>
                                          </p:val>
                                        </p:tav>
                                      </p:tavLst>
                                    </p:anim>
                                    <p:anim calcmode="lin" valueType="num">
                                      <p:cBhvr>
                                        <p:cTn id="74" dur="136" fill="hold">
                                          <p:stCondLst>
                                            <p:cond delay="864"/>
                                          </p:stCondLst>
                                        </p:cTn>
                                        <p:tgtEl>
                                          <p:spTgt spid="2">
                                            <p:txEl>
                                              <p:pRg st="13" end="13"/>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5BBBF67-196C-B72C-C6F1-C18A86CD47D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03120" y="276079"/>
            <a:ext cx="7620000" cy="5715000"/>
          </a:xfrm>
          <a:prstGeom prst="rect">
            <a:avLst/>
          </a:prstGeom>
          <a:ln w="50800">
            <a:solidFill>
              <a:schemeClr val="accent4"/>
            </a:solidFill>
            <a:prstDash val="sysDash"/>
          </a:ln>
        </p:spPr>
      </p:pic>
      <p:sp>
        <p:nvSpPr>
          <p:cNvPr id="4" name="ZoneTexte 3">
            <a:extLst>
              <a:ext uri="{FF2B5EF4-FFF2-40B4-BE49-F238E27FC236}">
                <a16:creationId xmlns:a16="http://schemas.microsoft.com/office/drawing/2014/main" id="{FCC8FB1D-17BA-2DDD-5018-3C196EE2E29D}"/>
              </a:ext>
            </a:extLst>
          </p:cNvPr>
          <p:cNvSpPr txBox="1"/>
          <p:nvPr/>
        </p:nvSpPr>
        <p:spPr>
          <a:xfrm>
            <a:off x="3407898" y="5991079"/>
            <a:ext cx="5918982" cy="461665"/>
          </a:xfrm>
          <a:prstGeom prst="rect">
            <a:avLst/>
          </a:prstGeom>
          <a:noFill/>
        </p:spPr>
        <p:txBody>
          <a:bodyPr wrap="square" rtlCol="0">
            <a:spAutoFit/>
          </a:bodyPr>
          <a:lstStyle/>
          <a:p>
            <a:r>
              <a:rPr lang="fr-FR" sz="2400" b="1" dirty="0"/>
              <a:t>COLOMBO (Capitale) église Saint Paul</a:t>
            </a:r>
          </a:p>
        </p:txBody>
      </p:sp>
    </p:spTree>
    <p:extLst>
      <p:ext uri="{BB962C8B-B14F-4D97-AF65-F5344CB8AC3E}">
        <p14:creationId xmlns:p14="http://schemas.microsoft.com/office/powerpoint/2010/main" val="265380130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C6A9B92-7A52-9A93-7A1A-31F6F5ABAAF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76578" y="311832"/>
            <a:ext cx="3152922" cy="6305844"/>
          </a:xfrm>
          <a:prstGeom prst="rect">
            <a:avLst/>
          </a:prstGeom>
          <a:ln w="88900" cap="sq" cmpd="thickThin">
            <a:solidFill>
              <a:srgbClr val="0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D48B71A-9DC5-3E02-E03C-2D328F14CE7F}"/>
              </a:ext>
            </a:extLst>
          </p:cNvPr>
          <p:cNvSpPr txBox="1"/>
          <p:nvPr/>
        </p:nvSpPr>
        <p:spPr>
          <a:xfrm>
            <a:off x="7905164" y="2679924"/>
            <a:ext cx="3376246" cy="1569660"/>
          </a:xfrm>
          <a:prstGeom prst="rect">
            <a:avLst/>
          </a:prstGeom>
          <a:noFill/>
        </p:spPr>
        <p:txBody>
          <a:bodyPr wrap="square" rtlCol="0">
            <a:spAutoFit/>
          </a:bodyPr>
          <a:lstStyle/>
          <a:p>
            <a:r>
              <a:rPr lang="fr-FR" sz="2400" b="1" dirty="0"/>
              <a:t>COLOMBO  la Capitale</a:t>
            </a:r>
          </a:p>
          <a:p>
            <a:endParaRPr lang="fr-FR" sz="2400" b="1" dirty="0"/>
          </a:p>
          <a:p>
            <a:r>
              <a:rPr lang="fr-FR" sz="2400" b="1" dirty="0"/>
              <a:t>Plusieurs vues de la localité</a:t>
            </a:r>
          </a:p>
        </p:txBody>
      </p:sp>
    </p:spTree>
    <p:extLst>
      <p:ext uri="{BB962C8B-B14F-4D97-AF65-F5344CB8AC3E}">
        <p14:creationId xmlns:p14="http://schemas.microsoft.com/office/powerpoint/2010/main" val="285643531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D6B6792-0E87-2088-6FE5-D0CF4AA2D0F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77720" y="369570"/>
            <a:ext cx="7670800" cy="5753100"/>
          </a:xfrm>
          <a:prstGeom prst="rect">
            <a:avLst/>
          </a:prstGeom>
          <a:ln w="50800">
            <a:solidFill>
              <a:srgbClr val="FFFF00"/>
            </a:solidFill>
            <a:prstDash val="sysDash"/>
          </a:ln>
        </p:spPr>
      </p:pic>
      <p:sp>
        <p:nvSpPr>
          <p:cNvPr id="4" name="ZoneTexte 3">
            <a:extLst>
              <a:ext uri="{FF2B5EF4-FFF2-40B4-BE49-F238E27FC236}">
                <a16:creationId xmlns:a16="http://schemas.microsoft.com/office/drawing/2014/main" id="{4C8CED5E-559C-9534-EE62-25C8E302DEE7}"/>
              </a:ext>
            </a:extLst>
          </p:cNvPr>
          <p:cNvSpPr txBox="1"/>
          <p:nvPr/>
        </p:nvSpPr>
        <p:spPr>
          <a:xfrm>
            <a:off x="3829050" y="6122670"/>
            <a:ext cx="5292090" cy="461665"/>
          </a:xfrm>
          <a:prstGeom prst="rect">
            <a:avLst/>
          </a:prstGeom>
          <a:noFill/>
        </p:spPr>
        <p:txBody>
          <a:bodyPr wrap="square" rtlCol="0">
            <a:spAutoFit/>
          </a:bodyPr>
          <a:lstStyle/>
          <a:p>
            <a:r>
              <a:rPr lang="fr-FR" sz="2400" b="1" dirty="0"/>
              <a:t>COLOMBO, le lac Beira et, la ville</a:t>
            </a:r>
          </a:p>
        </p:txBody>
      </p:sp>
    </p:spTree>
    <p:extLst>
      <p:ext uri="{BB962C8B-B14F-4D97-AF65-F5344CB8AC3E}">
        <p14:creationId xmlns:p14="http://schemas.microsoft.com/office/powerpoint/2010/main" val="29687554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27530154-94C1-D04E-2A16-81C6F44C385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04910" y="298475"/>
            <a:ext cx="5271373" cy="2958196"/>
          </a:xfrm>
          <a:prstGeom prst="rect">
            <a:avLst/>
          </a:prstGeom>
          <a:ln w="50800">
            <a:solidFill>
              <a:srgbClr val="FFFF00"/>
            </a:solidFill>
            <a:prstDash val="sysDash"/>
          </a:ln>
        </p:spPr>
      </p:pic>
      <p:sp>
        <p:nvSpPr>
          <p:cNvPr id="6" name="ZoneTexte 5">
            <a:extLst>
              <a:ext uri="{FF2B5EF4-FFF2-40B4-BE49-F238E27FC236}">
                <a16:creationId xmlns:a16="http://schemas.microsoft.com/office/drawing/2014/main" id="{D785ECF8-BC44-BB2A-54C3-F583966FE9A2}"/>
              </a:ext>
            </a:extLst>
          </p:cNvPr>
          <p:cNvSpPr txBox="1"/>
          <p:nvPr/>
        </p:nvSpPr>
        <p:spPr>
          <a:xfrm>
            <a:off x="1942221" y="3256671"/>
            <a:ext cx="5008098" cy="461665"/>
          </a:xfrm>
          <a:prstGeom prst="rect">
            <a:avLst/>
          </a:prstGeom>
          <a:noFill/>
        </p:spPr>
        <p:txBody>
          <a:bodyPr wrap="square" rtlCol="0">
            <a:spAutoFit/>
          </a:bodyPr>
          <a:lstStyle/>
          <a:p>
            <a:r>
              <a:rPr lang="fr-FR" sz="2400" b="1" dirty="0"/>
              <a:t>Plage unawatuna</a:t>
            </a:r>
          </a:p>
        </p:txBody>
      </p:sp>
      <p:pic>
        <p:nvPicPr>
          <p:cNvPr id="7" name="Image 6">
            <a:extLst>
              <a:ext uri="{FF2B5EF4-FFF2-40B4-BE49-F238E27FC236}">
                <a16:creationId xmlns:a16="http://schemas.microsoft.com/office/drawing/2014/main" id="{B8CE4BA0-CBE1-3B2E-CF87-2A490DEF15E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74870" y="2602522"/>
            <a:ext cx="5392616" cy="4044462"/>
          </a:xfrm>
          <a:prstGeom prst="rect">
            <a:avLst/>
          </a:prstGeom>
          <a:ln w="50800">
            <a:solidFill>
              <a:srgbClr val="FFFF00"/>
            </a:solidFill>
            <a:prstDash val="sysDash"/>
          </a:ln>
        </p:spPr>
      </p:pic>
      <p:sp>
        <p:nvSpPr>
          <p:cNvPr id="8" name="ZoneTexte 7">
            <a:extLst>
              <a:ext uri="{FF2B5EF4-FFF2-40B4-BE49-F238E27FC236}">
                <a16:creationId xmlns:a16="http://schemas.microsoft.com/office/drawing/2014/main" id="{57631092-C609-5126-7C59-63653F6F73DC}"/>
              </a:ext>
            </a:extLst>
          </p:cNvPr>
          <p:cNvSpPr txBox="1"/>
          <p:nvPr/>
        </p:nvSpPr>
        <p:spPr>
          <a:xfrm>
            <a:off x="6274870" y="2140857"/>
            <a:ext cx="5552731" cy="461665"/>
          </a:xfrm>
          <a:prstGeom prst="rect">
            <a:avLst/>
          </a:prstGeom>
          <a:noFill/>
        </p:spPr>
        <p:txBody>
          <a:bodyPr wrap="square" rtlCol="0">
            <a:spAutoFit/>
          </a:bodyPr>
          <a:lstStyle/>
          <a:p>
            <a:r>
              <a:rPr lang="fr-FR" sz="2400" b="1" dirty="0"/>
              <a:t>Plage d’ Uppuveli et, son lagon superbe</a:t>
            </a:r>
          </a:p>
        </p:txBody>
      </p:sp>
    </p:spTree>
    <p:extLst>
      <p:ext uri="{BB962C8B-B14F-4D97-AF65-F5344CB8AC3E}">
        <p14:creationId xmlns:p14="http://schemas.microsoft.com/office/powerpoint/2010/main" val="16075114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90DA70F7-77EE-C156-4158-846F7EDCB8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31034" y="300619"/>
            <a:ext cx="9129932" cy="6080677"/>
          </a:xfrm>
          <a:prstGeom prst="rect">
            <a:avLst/>
          </a:prstGeom>
          <a:ln w="50800">
            <a:solidFill>
              <a:srgbClr val="FFFF00"/>
            </a:solidFill>
            <a:prstDash val="sysDash"/>
          </a:ln>
        </p:spPr>
      </p:pic>
      <p:sp>
        <p:nvSpPr>
          <p:cNvPr id="6" name="ZoneTexte 5">
            <a:extLst>
              <a:ext uri="{FF2B5EF4-FFF2-40B4-BE49-F238E27FC236}">
                <a16:creationId xmlns:a16="http://schemas.microsoft.com/office/drawing/2014/main" id="{5959163F-457C-485C-C6D9-F3607300D60B}"/>
              </a:ext>
            </a:extLst>
          </p:cNvPr>
          <p:cNvSpPr txBox="1"/>
          <p:nvPr/>
        </p:nvSpPr>
        <p:spPr>
          <a:xfrm>
            <a:off x="4649372" y="6381296"/>
            <a:ext cx="3756074" cy="461665"/>
          </a:xfrm>
          <a:prstGeom prst="rect">
            <a:avLst/>
          </a:prstGeom>
          <a:noFill/>
        </p:spPr>
        <p:txBody>
          <a:bodyPr wrap="square" rtlCol="0">
            <a:spAutoFit/>
          </a:bodyPr>
          <a:lstStyle/>
          <a:p>
            <a:r>
              <a:rPr lang="fr-FR" sz="2400" b="1" dirty="0">
                <a:solidFill>
                  <a:srgbClr val="FFFF00"/>
                </a:solidFill>
              </a:rPr>
              <a:t>Plage et baie d’ Arugam</a:t>
            </a:r>
          </a:p>
        </p:txBody>
      </p:sp>
    </p:spTree>
    <p:extLst>
      <p:ext uri="{BB962C8B-B14F-4D97-AF65-F5344CB8AC3E}">
        <p14:creationId xmlns:p14="http://schemas.microsoft.com/office/powerpoint/2010/main" val="97398848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FABA849-836B-02A2-E759-4ADDE67A2B2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45101" y="255954"/>
            <a:ext cx="9101797" cy="6067864"/>
          </a:xfrm>
          <a:prstGeom prst="rect">
            <a:avLst/>
          </a:prstGeom>
          <a:ln w="50800">
            <a:solidFill>
              <a:srgbClr val="FFFF00"/>
            </a:solidFill>
            <a:prstDash val="sysDash"/>
          </a:ln>
        </p:spPr>
      </p:pic>
      <p:sp>
        <p:nvSpPr>
          <p:cNvPr id="4" name="ZoneTexte 3">
            <a:extLst>
              <a:ext uri="{FF2B5EF4-FFF2-40B4-BE49-F238E27FC236}">
                <a16:creationId xmlns:a16="http://schemas.microsoft.com/office/drawing/2014/main" id="{E1370442-86FD-FD16-8BA1-171797AA37C2}"/>
              </a:ext>
            </a:extLst>
          </p:cNvPr>
          <p:cNvSpPr txBox="1"/>
          <p:nvPr/>
        </p:nvSpPr>
        <p:spPr>
          <a:xfrm>
            <a:off x="2371285" y="6323261"/>
            <a:ext cx="8681525" cy="461665"/>
          </a:xfrm>
          <a:prstGeom prst="rect">
            <a:avLst/>
          </a:prstGeom>
          <a:noFill/>
        </p:spPr>
        <p:txBody>
          <a:bodyPr wrap="square" rtlCol="0">
            <a:spAutoFit/>
          </a:bodyPr>
          <a:lstStyle/>
          <a:p>
            <a:r>
              <a:rPr lang="fr-FR" sz="2400" b="1" dirty="0">
                <a:solidFill>
                  <a:srgbClr val="FFFF00"/>
                </a:solidFill>
              </a:rPr>
              <a:t>Champs de thé Geragama ou vallée de Bogawantalawa</a:t>
            </a:r>
          </a:p>
        </p:txBody>
      </p:sp>
    </p:spTree>
    <p:extLst>
      <p:ext uri="{BB962C8B-B14F-4D97-AF65-F5344CB8AC3E}">
        <p14:creationId xmlns:p14="http://schemas.microsoft.com/office/powerpoint/2010/main" val="406021314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5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7888CA-46B0-2404-74C3-297225DA414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17895" y="429109"/>
            <a:ext cx="8356210" cy="5553178"/>
          </a:xfrm>
          <a:prstGeom prst="rect">
            <a:avLst/>
          </a:prstGeom>
          <a:ln w="50800">
            <a:solidFill>
              <a:srgbClr val="7030A0"/>
            </a:solidFill>
            <a:prstDash val="sysDash"/>
          </a:ln>
        </p:spPr>
      </p:pic>
      <p:sp>
        <p:nvSpPr>
          <p:cNvPr id="4" name="ZoneTexte 3">
            <a:extLst>
              <a:ext uri="{FF2B5EF4-FFF2-40B4-BE49-F238E27FC236}">
                <a16:creationId xmlns:a16="http://schemas.microsoft.com/office/drawing/2014/main" id="{851A8042-EAB2-C860-D730-7F8AC86D8EC4}"/>
              </a:ext>
            </a:extLst>
          </p:cNvPr>
          <p:cNvSpPr txBox="1"/>
          <p:nvPr/>
        </p:nvSpPr>
        <p:spPr>
          <a:xfrm>
            <a:off x="4091060" y="5982287"/>
            <a:ext cx="5578719" cy="461665"/>
          </a:xfrm>
          <a:prstGeom prst="rect">
            <a:avLst/>
          </a:prstGeom>
          <a:noFill/>
        </p:spPr>
        <p:txBody>
          <a:bodyPr wrap="square" rtlCol="0">
            <a:spAutoFit/>
          </a:bodyPr>
          <a:lstStyle/>
          <a:p>
            <a:r>
              <a:rPr lang="fr-FR" sz="2400" b="1" dirty="0"/>
              <a:t>Cueillette du Thé au Sri Lanka</a:t>
            </a:r>
          </a:p>
        </p:txBody>
      </p:sp>
    </p:spTree>
    <p:extLst>
      <p:ext uri="{BB962C8B-B14F-4D97-AF65-F5344CB8AC3E}">
        <p14:creationId xmlns:p14="http://schemas.microsoft.com/office/powerpoint/2010/main" val="288311359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C2945F4-068A-FD5C-E869-A8FEA1C06F5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71015" y="248249"/>
            <a:ext cx="8049970" cy="5358980"/>
          </a:xfrm>
          <a:prstGeom prst="rect">
            <a:avLst/>
          </a:prstGeom>
          <a:ln w="50800">
            <a:solidFill>
              <a:srgbClr val="FFFF00"/>
            </a:solidFill>
            <a:prstDash val="sysDash"/>
          </a:ln>
        </p:spPr>
      </p:pic>
      <p:sp>
        <p:nvSpPr>
          <p:cNvPr id="4" name="ZoneTexte 3">
            <a:extLst>
              <a:ext uri="{FF2B5EF4-FFF2-40B4-BE49-F238E27FC236}">
                <a16:creationId xmlns:a16="http://schemas.microsoft.com/office/drawing/2014/main" id="{F7FEB58B-510F-5B5D-47BB-4FDFAF6C5C75}"/>
              </a:ext>
            </a:extLst>
          </p:cNvPr>
          <p:cNvSpPr txBox="1"/>
          <p:nvPr/>
        </p:nvSpPr>
        <p:spPr>
          <a:xfrm>
            <a:off x="1355774" y="5607229"/>
            <a:ext cx="10268536" cy="1200329"/>
          </a:xfrm>
          <a:prstGeom prst="rect">
            <a:avLst/>
          </a:prstGeom>
          <a:noFill/>
        </p:spPr>
        <p:txBody>
          <a:bodyPr wrap="square" rtlCol="0">
            <a:spAutoFit/>
          </a:bodyPr>
          <a:lstStyle/>
          <a:p>
            <a:r>
              <a:rPr lang="fr-FR" sz="2400" b="1" dirty="0">
                <a:solidFill>
                  <a:srgbClr val="FFFF00"/>
                </a:solidFill>
              </a:rPr>
              <a:t>SIGIRIYA  - rocher au-dessus de la Jungle du Sri Lanka – site archéologique Unesco</a:t>
            </a:r>
          </a:p>
          <a:p>
            <a:r>
              <a:rPr lang="fr-FR" sz="2400" b="1" dirty="0">
                <a:solidFill>
                  <a:srgbClr val="FFFF00"/>
                </a:solidFill>
              </a:rPr>
              <a:t>        ancienne forteresse-palais au sommet d’un rocher de pierre rouge</a:t>
            </a:r>
          </a:p>
        </p:txBody>
      </p:sp>
    </p:spTree>
    <p:extLst>
      <p:ext uri="{BB962C8B-B14F-4D97-AF65-F5344CB8AC3E}">
        <p14:creationId xmlns:p14="http://schemas.microsoft.com/office/powerpoint/2010/main" val="170655507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6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07210EA-33DC-51FE-D05A-77201ED0A1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1191" y="576776"/>
            <a:ext cx="4572718" cy="5613011"/>
          </a:xfrm>
          <a:prstGeom prst="rect">
            <a:avLst/>
          </a:prstGeom>
          <a:ln w="50800">
            <a:solidFill>
              <a:srgbClr val="7030A0"/>
            </a:solidFill>
            <a:prstDash val="sysDash"/>
          </a:ln>
        </p:spPr>
      </p:pic>
      <p:pic>
        <p:nvPicPr>
          <p:cNvPr id="5" name="Image 4">
            <a:extLst>
              <a:ext uri="{FF2B5EF4-FFF2-40B4-BE49-F238E27FC236}">
                <a16:creationId xmlns:a16="http://schemas.microsoft.com/office/drawing/2014/main" id="{2490FC1B-1F3C-2BD2-FDA9-5AEDEEE24D1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41255" y="661182"/>
            <a:ext cx="5469554" cy="4102166"/>
          </a:xfrm>
          <a:prstGeom prst="rect">
            <a:avLst/>
          </a:prstGeom>
          <a:ln w="50800">
            <a:solidFill>
              <a:srgbClr val="002060"/>
            </a:solidFill>
            <a:prstDash val="sysDash"/>
          </a:ln>
        </p:spPr>
      </p:pic>
      <p:sp>
        <p:nvSpPr>
          <p:cNvPr id="6" name="ZoneTexte 5">
            <a:extLst>
              <a:ext uri="{FF2B5EF4-FFF2-40B4-BE49-F238E27FC236}">
                <a16:creationId xmlns:a16="http://schemas.microsoft.com/office/drawing/2014/main" id="{4C0C1143-96F0-5955-DFF3-6E6D686EFE6A}"/>
              </a:ext>
            </a:extLst>
          </p:cNvPr>
          <p:cNvSpPr txBox="1"/>
          <p:nvPr/>
        </p:nvSpPr>
        <p:spPr>
          <a:xfrm>
            <a:off x="5990644" y="4763348"/>
            <a:ext cx="5641145" cy="1938992"/>
          </a:xfrm>
          <a:prstGeom prst="rect">
            <a:avLst/>
          </a:prstGeom>
          <a:noFill/>
        </p:spPr>
        <p:txBody>
          <a:bodyPr wrap="square" rtlCol="0">
            <a:spAutoFit/>
          </a:bodyPr>
          <a:lstStyle/>
          <a:p>
            <a:r>
              <a:rPr lang="fr-FR" sz="2400" b="1" dirty="0"/>
              <a:t>SIGIRIYA au milieu de la forêt – le Rocher du Lion</a:t>
            </a:r>
          </a:p>
          <a:p>
            <a:r>
              <a:rPr lang="fr-FR" sz="2400" b="1" dirty="0"/>
              <a:t>Site archéologique – 1300 marches taillées et, dessins</a:t>
            </a:r>
          </a:p>
          <a:p>
            <a:r>
              <a:rPr lang="fr-FR" sz="2400" b="1" dirty="0"/>
              <a:t> ‘les demoiselles’ en décoration intérieure</a:t>
            </a:r>
          </a:p>
        </p:txBody>
      </p:sp>
    </p:spTree>
    <p:extLst>
      <p:ext uri="{BB962C8B-B14F-4D97-AF65-F5344CB8AC3E}">
        <p14:creationId xmlns:p14="http://schemas.microsoft.com/office/powerpoint/2010/main" val="177796245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EDE80F8-F747-7A4A-FAA6-0A5F646408E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07141" y="448852"/>
            <a:ext cx="10577718" cy="5960296"/>
          </a:xfrm>
          <a:prstGeom prst="rect">
            <a:avLst/>
          </a:prstGeom>
          <a:ln w="50800">
            <a:solidFill>
              <a:srgbClr val="0070C0"/>
            </a:solidFill>
            <a:prstDash val="sysDash"/>
          </a:ln>
        </p:spPr>
      </p:pic>
      <p:sp>
        <p:nvSpPr>
          <p:cNvPr id="4" name="ZoneTexte 3">
            <a:extLst>
              <a:ext uri="{FF2B5EF4-FFF2-40B4-BE49-F238E27FC236}">
                <a16:creationId xmlns:a16="http://schemas.microsoft.com/office/drawing/2014/main" id="{348E2C73-2859-7815-04D4-7494641C2F9C}"/>
              </a:ext>
            </a:extLst>
          </p:cNvPr>
          <p:cNvSpPr txBox="1"/>
          <p:nvPr/>
        </p:nvSpPr>
        <p:spPr>
          <a:xfrm>
            <a:off x="934051" y="6396335"/>
            <a:ext cx="10577717" cy="461665"/>
          </a:xfrm>
          <a:prstGeom prst="rect">
            <a:avLst/>
          </a:prstGeom>
          <a:noFill/>
        </p:spPr>
        <p:txBody>
          <a:bodyPr wrap="square" rtlCol="0">
            <a:spAutoFit/>
          </a:bodyPr>
          <a:lstStyle/>
          <a:p>
            <a:r>
              <a:rPr lang="fr-FR" sz="2400" b="1" dirty="0"/>
              <a:t>Parmi les chutes d’eau, celles de Barabakanda  - (autres : Diyaluma ou Ravanna)</a:t>
            </a:r>
          </a:p>
        </p:txBody>
      </p:sp>
    </p:spTree>
    <p:extLst>
      <p:ext uri="{BB962C8B-B14F-4D97-AF65-F5344CB8AC3E}">
        <p14:creationId xmlns:p14="http://schemas.microsoft.com/office/powerpoint/2010/main" val="122899751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F8CAFA2-7543-36CA-23AE-CFEE6D78D32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70142" y="171994"/>
            <a:ext cx="4103858" cy="6448920"/>
          </a:xfrm>
          <a:prstGeom prst="rect">
            <a:avLst/>
          </a:prstGeom>
          <a:ln w="50800">
            <a:solidFill>
              <a:srgbClr val="FF0000"/>
            </a:solidFill>
            <a:prstDash val="sysDash"/>
          </a:ln>
        </p:spPr>
      </p:pic>
      <p:sp>
        <p:nvSpPr>
          <p:cNvPr id="4" name="ZoneTexte 3">
            <a:extLst>
              <a:ext uri="{FF2B5EF4-FFF2-40B4-BE49-F238E27FC236}">
                <a16:creationId xmlns:a16="http://schemas.microsoft.com/office/drawing/2014/main" id="{326D128B-9F0D-D04C-3AC0-283E17A3683D}"/>
              </a:ext>
            </a:extLst>
          </p:cNvPr>
          <p:cNvSpPr txBox="1"/>
          <p:nvPr/>
        </p:nvSpPr>
        <p:spPr>
          <a:xfrm>
            <a:off x="8273562" y="2533064"/>
            <a:ext cx="3094892" cy="2677656"/>
          </a:xfrm>
          <a:prstGeom prst="rect">
            <a:avLst/>
          </a:prstGeom>
          <a:noFill/>
        </p:spPr>
        <p:txBody>
          <a:bodyPr wrap="square" rtlCol="0">
            <a:spAutoFit/>
          </a:bodyPr>
          <a:lstStyle/>
          <a:p>
            <a:r>
              <a:rPr lang="fr-FR" sz="2400" b="1" dirty="0"/>
              <a:t>GALLE</a:t>
            </a:r>
          </a:p>
          <a:p>
            <a:endParaRPr lang="fr-FR" sz="2400" b="1" dirty="0"/>
          </a:p>
          <a:p>
            <a:r>
              <a:rPr lang="fr-FR" sz="2400" b="1" dirty="0"/>
              <a:t> vues de l’une des villes principales du Sri Lanka</a:t>
            </a:r>
          </a:p>
          <a:p>
            <a:r>
              <a:rPr lang="fr-FR" sz="2400" b="1" dirty="0"/>
              <a:t> connue pour ses bijoux</a:t>
            </a:r>
            <a:endParaRPr lang="fr-FR" b="1" dirty="0"/>
          </a:p>
        </p:txBody>
      </p:sp>
    </p:spTree>
    <p:extLst>
      <p:ext uri="{BB962C8B-B14F-4D97-AF65-F5344CB8AC3E}">
        <p14:creationId xmlns:p14="http://schemas.microsoft.com/office/powerpoint/2010/main" val="180334554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9BB1CCA-B9C8-E016-41B6-81C57EC3DFD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57268" y="185069"/>
            <a:ext cx="8782215" cy="6487861"/>
          </a:xfrm>
          <a:prstGeom prst="rect">
            <a:avLst/>
          </a:prstGeom>
          <a:ln w="50800">
            <a:solidFill>
              <a:schemeClr val="bg1"/>
            </a:solidFill>
            <a:prstDash val="sysDash"/>
          </a:ln>
        </p:spPr>
      </p:pic>
      <p:sp>
        <p:nvSpPr>
          <p:cNvPr id="4" name="ZoneTexte 3">
            <a:extLst>
              <a:ext uri="{FF2B5EF4-FFF2-40B4-BE49-F238E27FC236}">
                <a16:creationId xmlns:a16="http://schemas.microsoft.com/office/drawing/2014/main" id="{BF205A54-94FE-389A-0AC3-A87E8F415CC6}"/>
              </a:ext>
            </a:extLst>
          </p:cNvPr>
          <p:cNvSpPr txBox="1"/>
          <p:nvPr/>
        </p:nvSpPr>
        <p:spPr>
          <a:xfrm>
            <a:off x="971550" y="2823210"/>
            <a:ext cx="2025748" cy="1569660"/>
          </a:xfrm>
          <a:prstGeom prst="rect">
            <a:avLst/>
          </a:prstGeom>
          <a:noFill/>
        </p:spPr>
        <p:txBody>
          <a:bodyPr wrap="square" rtlCol="0">
            <a:spAutoFit/>
          </a:bodyPr>
          <a:lstStyle/>
          <a:p>
            <a:r>
              <a:rPr lang="fr-FR" sz="2400" b="1" dirty="0"/>
              <a:t>GALLE</a:t>
            </a:r>
          </a:p>
          <a:p>
            <a:endParaRPr lang="fr-FR" sz="2400" b="1" dirty="0"/>
          </a:p>
          <a:p>
            <a:r>
              <a:rPr lang="fr-FR" sz="2400" b="1" dirty="0"/>
              <a:t>Mosquée Meera</a:t>
            </a:r>
          </a:p>
        </p:txBody>
      </p:sp>
    </p:spTree>
    <p:extLst>
      <p:ext uri="{BB962C8B-B14F-4D97-AF65-F5344CB8AC3E}">
        <p14:creationId xmlns:p14="http://schemas.microsoft.com/office/powerpoint/2010/main" val="264555418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4B704E65-6AD8-2837-8094-DAE9904AA57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42535" y="530176"/>
            <a:ext cx="10306929" cy="5797648"/>
          </a:xfrm>
          <a:prstGeom prst="rect">
            <a:avLst/>
          </a:prstGeom>
          <a:ln w="50800">
            <a:solidFill>
              <a:srgbClr val="FFFF00"/>
            </a:solidFill>
            <a:prstDash val="sysDash"/>
          </a:ln>
        </p:spPr>
      </p:pic>
      <p:sp>
        <p:nvSpPr>
          <p:cNvPr id="6" name="ZoneTexte 5">
            <a:extLst>
              <a:ext uri="{FF2B5EF4-FFF2-40B4-BE49-F238E27FC236}">
                <a16:creationId xmlns:a16="http://schemas.microsoft.com/office/drawing/2014/main" id="{4D6BC3F6-127C-CCD2-C189-A1554DD2B6AB}"/>
              </a:ext>
            </a:extLst>
          </p:cNvPr>
          <p:cNvSpPr txBox="1"/>
          <p:nvPr/>
        </p:nvSpPr>
        <p:spPr>
          <a:xfrm>
            <a:off x="4710039" y="6327824"/>
            <a:ext cx="5162843" cy="461665"/>
          </a:xfrm>
          <a:prstGeom prst="rect">
            <a:avLst/>
          </a:prstGeom>
          <a:noFill/>
        </p:spPr>
        <p:txBody>
          <a:bodyPr wrap="square" rtlCol="0">
            <a:spAutoFit/>
          </a:bodyPr>
          <a:lstStyle/>
          <a:p>
            <a:r>
              <a:rPr lang="fr-FR" sz="2400" b="1" dirty="0">
                <a:solidFill>
                  <a:srgbClr val="FFFF00"/>
                </a:solidFill>
              </a:rPr>
              <a:t>Vue générale de KANDY</a:t>
            </a:r>
          </a:p>
        </p:txBody>
      </p:sp>
    </p:spTree>
    <p:extLst>
      <p:ext uri="{BB962C8B-B14F-4D97-AF65-F5344CB8AC3E}">
        <p14:creationId xmlns:p14="http://schemas.microsoft.com/office/powerpoint/2010/main" val="54850304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4384450A-A694-8DB9-E1FF-DE15773D0EA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87791" y="443132"/>
            <a:ext cx="10616418" cy="5971735"/>
          </a:xfrm>
          <a:prstGeom prst="rect">
            <a:avLst/>
          </a:prstGeom>
          <a:ln w="50800">
            <a:solidFill>
              <a:srgbClr val="FFFF00"/>
            </a:solidFill>
            <a:prstDash val="sysDash"/>
          </a:ln>
        </p:spPr>
      </p:pic>
      <p:sp>
        <p:nvSpPr>
          <p:cNvPr id="3" name="ZoneTexte 2">
            <a:extLst>
              <a:ext uri="{FF2B5EF4-FFF2-40B4-BE49-F238E27FC236}">
                <a16:creationId xmlns:a16="http://schemas.microsoft.com/office/drawing/2014/main" id="{FC7827D2-116C-F5BF-4519-7C7B5FA50246}"/>
              </a:ext>
            </a:extLst>
          </p:cNvPr>
          <p:cNvSpPr txBox="1"/>
          <p:nvPr/>
        </p:nvSpPr>
        <p:spPr>
          <a:xfrm>
            <a:off x="4418135" y="6396335"/>
            <a:ext cx="7202658" cy="461665"/>
          </a:xfrm>
          <a:prstGeom prst="rect">
            <a:avLst/>
          </a:prstGeom>
          <a:noFill/>
        </p:spPr>
        <p:txBody>
          <a:bodyPr wrap="square" rtlCol="0">
            <a:spAutoFit/>
          </a:bodyPr>
          <a:lstStyle/>
          <a:p>
            <a:r>
              <a:rPr lang="fr-FR" sz="2400" b="1" dirty="0">
                <a:solidFill>
                  <a:srgbClr val="FFFF00"/>
                </a:solidFill>
              </a:rPr>
              <a:t>Temple de la dent à KANDY</a:t>
            </a:r>
          </a:p>
        </p:txBody>
      </p:sp>
    </p:spTree>
    <p:extLst>
      <p:ext uri="{BB962C8B-B14F-4D97-AF65-F5344CB8AC3E}">
        <p14:creationId xmlns:p14="http://schemas.microsoft.com/office/powerpoint/2010/main" val="53982225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563E9B1-44FE-7C67-0E3F-A3A94474F43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94560" y="690562"/>
            <a:ext cx="7620000" cy="5476875"/>
          </a:xfrm>
          <a:prstGeom prst="rect">
            <a:avLst/>
          </a:prstGeom>
          <a:ln w="50800">
            <a:solidFill>
              <a:schemeClr val="bg1"/>
            </a:solidFill>
            <a:prstDash val="sysDash"/>
          </a:ln>
        </p:spPr>
      </p:pic>
      <p:sp>
        <p:nvSpPr>
          <p:cNvPr id="4" name="ZoneTexte 3">
            <a:extLst>
              <a:ext uri="{FF2B5EF4-FFF2-40B4-BE49-F238E27FC236}">
                <a16:creationId xmlns:a16="http://schemas.microsoft.com/office/drawing/2014/main" id="{999CA71A-A152-4B7C-CBC1-FB3774308792}"/>
              </a:ext>
            </a:extLst>
          </p:cNvPr>
          <p:cNvSpPr txBox="1"/>
          <p:nvPr/>
        </p:nvSpPr>
        <p:spPr>
          <a:xfrm>
            <a:off x="1568401" y="6167437"/>
            <a:ext cx="8963758" cy="461665"/>
          </a:xfrm>
          <a:prstGeom prst="rect">
            <a:avLst/>
          </a:prstGeom>
          <a:noFill/>
        </p:spPr>
        <p:txBody>
          <a:bodyPr wrap="square" rtlCol="0">
            <a:spAutoFit/>
          </a:bodyPr>
          <a:lstStyle/>
          <a:p>
            <a:r>
              <a:rPr lang="fr-FR" dirty="0"/>
              <a:t>                         </a:t>
            </a:r>
            <a:r>
              <a:rPr lang="fr-FR" sz="2400" b="1" dirty="0">
                <a:solidFill>
                  <a:schemeClr val="bg1"/>
                </a:solidFill>
              </a:rPr>
              <a:t>Statue de Bouddha –Temple de la Dent à Kandy</a:t>
            </a:r>
            <a:endParaRPr lang="fr-FR" b="1" dirty="0">
              <a:solidFill>
                <a:schemeClr val="bg1"/>
              </a:solidFill>
            </a:endParaRPr>
          </a:p>
        </p:txBody>
      </p:sp>
    </p:spTree>
    <p:extLst>
      <p:ext uri="{BB962C8B-B14F-4D97-AF65-F5344CB8AC3E}">
        <p14:creationId xmlns:p14="http://schemas.microsoft.com/office/powerpoint/2010/main" val="228667138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E35FB2C-9B58-9608-7507-256543EA6BB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729132" y="310368"/>
            <a:ext cx="8670388" cy="6237264"/>
          </a:xfrm>
          <a:prstGeom prst="rect">
            <a:avLst/>
          </a:prstGeom>
          <a:ln w="50800">
            <a:solidFill>
              <a:schemeClr val="bg1"/>
            </a:solidFill>
            <a:prstDash val="sysDash"/>
          </a:ln>
        </p:spPr>
      </p:pic>
      <p:sp>
        <p:nvSpPr>
          <p:cNvPr id="4" name="ZoneTexte 3">
            <a:extLst>
              <a:ext uri="{FF2B5EF4-FFF2-40B4-BE49-F238E27FC236}">
                <a16:creationId xmlns:a16="http://schemas.microsoft.com/office/drawing/2014/main" id="{8ED458BA-0CBC-9CC5-C6B4-5C72BEFE1F96}"/>
              </a:ext>
            </a:extLst>
          </p:cNvPr>
          <p:cNvSpPr txBox="1"/>
          <p:nvPr/>
        </p:nvSpPr>
        <p:spPr>
          <a:xfrm>
            <a:off x="160019" y="3291840"/>
            <a:ext cx="2468881" cy="1569660"/>
          </a:xfrm>
          <a:prstGeom prst="rect">
            <a:avLst/>
          </a:prstGeom>
          <a:noFill/>
        </p:spPr>
        <p:txBody>
          <a:bodyPr wrap="square" rtlCol="0">
            <a:spAutoFit/>
          </a:bodyPr>
          <a:lstStyle/>
          <a:p>
            <a:r>
              <a:rPr lang="fr-FR" sz="2400" b="1" dirty="0">
                <a:solidFill>
                  <a:schemeClr val="bg1"/>
                </a:solidFill>
              </a:rPr>
              <a:t>Port de MIRISSA</a:t>
            </a:r>
          </a:p>
          <a:p>
            <a:r>
              <a:rPr lang="fr-FR" sz="2400" b="1" dirty="0">
                <a:solidFill>
                  <a:schemeClr val="bg1"/>
                </a:solidFill>
              </a:rPr>
              <a:t> départ d’excursions pour voir les baleines</a:t>
            </a:r>
          </a:p>
        </p:txBody>
      </p:sp>
    </p:spTree>
    <p:extLst>
      <p:ext uri="{BB962C8B-B14F-4D97-AF65-F5344CB8AC3E}">
        <p14:creationId xmlns:p14="http://schemas.microsoft.com/office/powerpoint/2010/main" val="421355717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EB2409D-ECAA-BF81-C83F-9470135B710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83287" y="487191"/>
            <a:ext cx="8825426" cy="5883617"/>
          </a:xfrm>
          <a:prstGeom prst="rect">
            <a:avLst/>
          </a:prstGeom>
          <a:ln w="50800">
            <a:solidFill>
              <a:srgbClr val="FFFF00"/>
            </a:solidFill>
            <a:prstDash val="sysDash"/>
          </a:ln>
        </p:spPr>
      </p:pic>
      <p:sp>
        <p:nvSpPr>
          <p:cNvPr id="5" name="ZoneTexte 4">
            <a:extLst>
              <a:ext uri="{FF2B5EF4-FFF2-40B4-BE49-F238E27FC236}">
                <a16:creationId xmlns:a16="http://schemas.microsoft.com/office/drawing/2014/main" id="{98216165-8FEF-1C6D-D95F-5796124EE8B0}"/>
              </a:ext>
            </a:extLst>
          </p:cNvPr>
          <p:cNvSpPr txBox="1"/>
          <p:nvPr/>
        </p:nvSpPr>
        <p:spPr>
          <a:xfrm>
            <a:off x="2534090" y="6370808"/>
            <a:ext cx="7791743" cy="461665"/>
          </a:xfrm>
          <a:prstGeom prst="rect">
            <a:avLst/>
          </a:prstGeom>
          <a:noFill/>
        </p:spPr>
        <p:txBody>
          <a:bodyPr wrap="square" rtlCol="0">
            <a:spAutoFit/>
          </a:bodyPr>
          <a:lstStyle/>
          <a:p>
            <a:r>
              <a:rPr lang="fr-FR" sz="2400" b="1" dirty="0"/>
              <a:t>MIRISSA – excursion en mer pour observer les baleines</a:t>
            </a:r>
          </a:p>
        </p:txBody>
      </p:sp>
    </p:spTree>
    <p:extLst>
      <p:ext uri="{BB962C8B-B14F-4D97-AF65-F5344CB8AC3E}">
        <p14:creationId xmlns:p14="http://schemas.microsoft.com/office/powerpoint/2010/main" val="327214345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4A5C8E6-1690-1013-86A0-D5101C3F54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79221" y="198747"/>
            <a:ext cx="9633558" cy="6460505"/>
          </a:xfrm>
          <a:prstGeom prst="rect">
            <a:avLst/>
          </a:prstGeom>
          <a:ln w="53975">
            <a:solidFill>
              <a:srgbClr val="FFFF00"/>
            </a:solidFill>
            <a:prstDash val="sysDash"/>
          </a:ln>
        </p:spPr>
      </p:pic>
    </p:spTree>
    <p:extLst>
      <p:ext uri="{BB962C8B-B14F-4D97-AF65-F5344CB8AC3E}">
        <p14:creationId xmlns:p14="http://schemas.microsoft.com/office/powerpoint/2010/main" val="227663114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ABDD222-057B-8E08-67E4-A8A32A0B403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09750" y="581025"/>
            <a:ext cx="8572500" cy="5695950"/>
          </a:xfrm>
          <a:prstGeom prst="rect">
            <a:avLst/>
          </a:prstGeom>
          <a:ln w="50800">
            <a:solidFill>
              <a:srgbClr val="7030A0"/>
            </a:solidFill>
            <a:prstDash val="sysDash"/>
          </a:ln>
        </p:spPr>
      </p:pic>
      <p:sp>
        <p:nvSpPr>
          <p:cNvPr id="4" name="ZoneTexte 3">
            <a:extLst>
              <a:ext uri="{FF2B5EF4-FFF2-40B4-BE49-F238E27FC236}">
                <a16:creationId xmlns:a16="http://schemas.microsoft.com/office/drawing/2014/main" id="{E18C68A6-4087-AE61-3470-582453F46E60}"/>
              </a:ext>
            </a:extLst>
          </p:cNvPr>
          <p:cNvSpPr txBox="1"/>
          <p:nvPr/>
        </p:nvSpPr>
        <p:spPr>
          <a:xfrm>
            <a:off x="2960370" y="6276975"/>
            <a:ext cx="6865034" cy="461665"/>
          </a:xfrm>
          <a:prstGeom prst="rect">
            <a:avLst/>
          </a:prstGeom>
          <a:noFill/>
        </p:spPr>
        <p:txBody>
          <a:bodyPr wrap="square" rtlCol="0">
            <a:spAutoFit/>
          </a:bodyPr>
          <a:lstStyle/>
          <a:p>
            <a:r>
              <a:rPr lang="fr-FR" sz="2400" b="1" dirty="0"/>
              <a:t>Le trajet en train panoramique de ELLA à KANDY</a:t>
            </a:r>
          </a:p>
        </p:txBody>
      </p:sp>
    </p:spTree>
    <p:extLst>
      <p:ext uri="{BB962C8B-B14F-4D97-AF65-F5344CB8AC3E}">
        <p14:creationId xmlns:p14="http://schemas.microsoft.com/office/powerpoint/2010/main" val="140318326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7896BE9-F395-96F6-D824-A3A0B823E70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09750" y="571500"/>
            <a:ext cx="8572500" cy="5715000"/>
          </a:xfrm>
          <a:prstGeom prst="rect">
            <a:avLst/>
          </a:prstGeom>
          <a:ln w="50800">
            <a:solidFill>
              <a:srgbClr val="002060"/>
            </a:solidFill>
            <a:prstDash val="sysDot"/>
          </a:ln>
        </p:spPr>
      </p:pic>
      <p:sp>
        <p:nvSpPr>
          <p:cNvPr id="4" name="ZoneTexte 3">
            <a:extLst>
              <a:ext uri="{FF2B5EF4-FFF2-40B4-BE49-F238E27FC236}">
                <a16:creationId xmlns:a16="http://schemas.microsoft.com/office/drawing/2014/main" id="{D777DB55-CB8A-9808-DC16-C4D577BB2D6B}"/>
              </a:ext>
            </a:extLst>
          </p:cNvPr>
          <p:cNvSpPr txBox="1"/>
          <p:nvPr/>
        </p:nvSpPr>
        <p:spPr>
          <a:xfrm>
            <a:off x="4344279" y="6286500"/>
            <a:ext cx="4220308" cy="461665"/>
          </a:xfrm>
          <a:prstGeom prst="rect">
            <a:avLst/>
          </a:prstGeom>
          <a:noFill/>
        </p:spPr>
        <p:txBody>
          <a:bodyPr wrap="square" rtlCol="0">
            <a:spAutoFit/>
          </a:bodyPr>
          <a:lstStyle/>
          <a:p>
            <a:r>
              <a:rPr lang="fr-FR" dirty="0"/>
              <a:t> </a:t>
            </a:r>
            <a:r>
              <a:rPr lang="fr-FR" sz="2400" b="1" dirty="0"/>
              <a:t>paysages sur le trajet du train</a:t>
            </a:r>
            <a:endParaRPr lang="fr-FR" b="1" dirty="0"/>
          </a:p>
        </p:txBody>
      </p:sp>
    </p:spTree>
    <p:extLst>
      <p:ext uri="{BB962C8B-B14F-4D97-AF65-F5344CB8AC3E}">
        <p14:creationId xmlns:p14="http://schemas.microsoft.com/office/powerpoint/2010/main" val="193610974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B539197-7F5E-8CA2-3516-A5AA1BC7E76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83080" y="581025"/>
            <a:ext cx="8572500" cy="5695950"/>
          </a:xfrm>
          <a:prstGeom prst="rect">
            <a:avLst/>
          </a:prstGeom>
          <a:ln w="50800">
            <a:solidFill>
              <a:srgbClr val="002060"/>
            </a:solidFill>
            <a:prstDash val="sysDash"/>
          </a:ln>
        </p:spPr>
      </p:pic>
      <p:sp>
        <p:nvSpPr>
          <p:cNvPr id="4" name="ZoneTexte 3">
            <a:extLst>
              <a:ext uri="{FF2B5EF4-FFF2-40B4-BE49-F238E27FC236}">
                <a16:creationId xmlns:a16="http://schemas.microsoft.com/office/drawing/2014/main" id="{98F65459-7F6A-A3E7-6463-2C64262A07DB}"/>
              </a:ext>
            </a:extLst>
          </p:cNvPr>
          <p:cNvSpPr txBox="1"/>
          <p:nvPr/>
        </p:nvSpPr>
        <p:spPr>
          <a:xfrm>
            <a:off x="3295064" y="6276975"/>
            <a:ext cx="7113856" cy="461665"/>
          </a:xfrm>
          <a:prstGeom prst="rect">
            <a:avLst/>
          </a:prstGeom>
          <a:noFill/>
        </p:spPr>
        <p:txBody>
          <a:bodyPr wrap="square" rtlCol="0">
            <a:spAutoFit/>
          </a:bodyPr>
          <a:lstStyle/>
          <a:p>
            <a:r>
              <a:rPr lang="fr-FR" sz="2400" b="1" dirty="0"/>
              <a:t>Train panoramique –plantations de thé</a:t>
            </a:r>
          </a:p>
        </p:txBody>
      </p:sp>
    </p:spTree>
    <p:extLst>
      <p:ext uri="{BB962C8B-B14F-4D97-AF65-F5344CB8AC3E}">
        <p14:creationId xmlns:p14="http://schemas.microsoft.com/office/powerpoint/2010/main" val="167609634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B2D191B-2925-82A2-1742-C9AF9AEE1D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99846" y="488213"/>
            <a:ext cx="8792308" cy="5881573"/>
          </a:xfrm>
          <a:prstGeom prst="rect">
            <a:avLst/>
          </a:prstGeom>
          <a:ln w="50800">
            <a:solidFill>
              <a:srgbClr val="FFFF00"/>
            </a:solidFill>
            <a:prstDash val="sysDash"/>
          </a:ln>
        </p:spPr>
      </p:pic>
      <p:sp>
        <p:nvSpPr>
          <p:cNvPr id="4" name="ZoneTexte 3">
            <a:extLst>
              <a:ext uri="{FF2B5EF4-FFF2-40B4-BE49-F238E27FC236}">
                <a16:creationId xmlns:a16="http://schemas.microsoft.com/office/drawing/2014/main" id="{3F101130-F03B-8754-4AC1-92CF4C22977E}"/>
              </a:ext>
            </a:extLst>
          </p:cNvPr>
          <p:cNvSpPr txBox="1"/>
          <p:nvPr/>
        </p:nvSpPr>
        <p:spPr>
          <a:xfrm>
            <a:off x="663819" y="6387435"/>
            <a:ext cx="11391021" cy="461665"/>
          </a:xfrm>
          <a:prstGeom prst="rect">
            <a:avLst/>
          </a:prstGeom>
          <a:noFill/>
        </p:spPr>
        <p:txBody>
          <a:bodyPr wrap="square" rtlCol="0">
            <a:spAutoFit/>
          </a:bodyPr>
          <a:lstStyle/>
          <a:p>
            <a:r>
              <a:rPr lang="fr-FR" sz="2400" b="1" dirty="0">
                <a:solidFill>
                  <a:srgbClr val="FFFF00"/>
                </a:solidFill>
              </a:rPr>
              <a:t>Emblème du pays, l’éléphant est visible dans les Parcs Nationaux, au cours de safaris</a:t>
            </a:r>
          </a:p>
        </p:txBody>
      </p:sp>
    </p:spTree>
    <p:extLst>
      <p:ext uri="{BB962C8B-B14F-4D97-AF65-F5344CB8AC3E}">
        <p14:creationId xmlns:p14="http://schemas.microsoft.com/office/powerpoint/2010/main" val="406375901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BE1D8BB-7293-9D52-D438-FEF338E562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11347" y="181707"/>
            <a:ext cx="5195668" cy="6494585"/>
          </a:xfrm>
          <a:prstGeom prst="rect">
            <a:avLst/>
          </a:prstGeom>
          <a:ln w="50800">
            <a:solidFill>
              <a:srgbClr val="FFFF00"/>
            </a:solidFill>
            <a:prstDash val="sysDash"/>
          </a:ln>
        </p:spPr>
      </p:pic>
      <p:sp>
        <p:nvSpPr>
          <p:cNvPr id="4" name="ZoneTexte 3">
            <a:extLst>
              <a:ext uri="{FF2B5EF4-FFF2-40B4-BE49-F238E27FC236}">
                <a16:creationId xmlns:a16="http://schemas.microsoft.com/office/drawing/2014/main" id="{7AD90434-F668-D7E0-D0D4-1EFA98C769B4}"/>
              </a:ext>
            </a:extLst>
          </p:cNvPr>
          <p:cNvSpPr txBox="1"/>
          <p:nvPr/>
        </p:nvSpPr>
        <p:spPr>
          <a:xfrm>
            <a:off x="6632917" y="965633"/>
            <a:ext cx="4659923" cy="5539978"/>
          </a:xfrm>
          <a:prstGeom prst="rect">
            <a:avLst/>
          </a:prstGeom>
          <a:noFill/>
        </p:spPr>
        <p:txBody>
          <a:bodyPr wrap="square" rtlCol="0">
            <a:spAutoFit/>
          </a:bodyPr>
          <a:lstStyle/>
          <a:p>
            <a:r>
              <a:rPr lang="fr-FR" sz="2400" b="1" dirty="0">
                <a:solidFill>
                  <a:srgbClr val="FFFF00"/>
                </a:solidFill>
              </a:rPr>
              <a:t>Parcs Nationaux, à visiter avec guide, lors de safaris encadrés.</a:t>
            </a:r>
          </a:p>
          <a:p>
            <a:r>
              <a:rPr lang="fr-FR" sz="2400" b="1" dirty="0">
                <a:solidFill>
                  <a:srgbClr val="FFFF00"/>
                </a:solidFill>
              </a:rPr>
              <a:t> </a:t>
            </a:r>
          </a:p>
          <a:p>
            <a:r>
              <a:rPr lang="fr-FR" sz="2400" b="1" dirty="0">
                <a:solidFill>
                  <a:srgbClr val="FFFF00"/>
                </a:solidFill>
              </a:rPr>
              <a:t>Parc de YALA</a:t>
            </a:r>
          </a:p>
          <a:p>
            <a:endParaRPr lang="fr-FR" sz="2400" b="1" dirty="0">
              <a:solidFill>
                <a:srgbClr val="FFFF00"/>
              </a:solidFill>
            </a:endParaRPr>
          </a:p>
          <a:p>
            <a:r>
              <a:rPr lang="fr-FR" sz="2400" b="1" dirty="0">
                <a:solidFill>
                  <a:srgbClr val="FFFF00"/>
                </a:solidFill>
              </a:rPr>
              <a:t> Ecoparc de Hurulu</a:t>
            </a:r>
          </a:p>
          <a:p>
            <a:r>
              <a:rPr lang="fr-FR" sz="2400" b="1" dirty="0">
                <a:solidFill>
                  <a:srgbClr val="FFFF00"/>
                </a:solidFill>
              </a:rPr>
              <a:t> les pachydermes sont approchés en Jeep</a:t>
            </a:r>
          </a:p>
          <a:p>
            <a:endParaRPr lang="fr-FR" sz="2400" b="1" dirty="0">
              <a:solidFill>
                <a:srgbClr val="FFFF00"/>
              </a:solidFill>
            </a:endParaRPr>
          </a:p>
          <a:p>
            <a:r>
              <a:rPr lang="fr-FR" sz="2400" b="1" dirty="0">
                <a:solidFill>
                  <a:srgbClr val="FFFF00"/>
                </a:solidFill>
              </a:rPr>
              <a:t>Ces espaces sont peuplés de léopards, singes et d’éléphants</a:t>
            </a:r>
          </a:p>
          <a:p>
            <a:endParaRPr lang="fr-FR" sz="2400" b="1" dirty="0">
              <a:solidFill>
                <a:srgbClr val="FFFF00"/>
              </a:solidFill>
            </a:endParaRPr>
          </a:p>
          <a:p>
            <a:r>
              <a:rPr lang="fr-FR" sz="2400" b="1" dirty="0">
                <a:solidFill>
                  <a:srgbClr val="FFFF00"/>
                </a:solidFill>
              </a:rPr>
              <a:t>En photo : oiseau œdicnème des récifs</a:t>
            </a:r>
          </a:p>
          <a:p>
            <a:endParaRPr lang="fr-FR" b="1" dirty="0">
              <a:solidFill>
                <a:srgbClr val="FFFF00"/>
              </a:solidFill>
            </a:endParaRPr>
          </a:p>
        </p:txBody>
      </p:sp>
    </p:spTree>
    <p:extLst>
      <p:ext uri="{BB962C8B-B14F-4D97-AF65-F5344CB8AC3E}">
        <p14:creationId xmlns:p14="http://schemas.microsoft.com/office/powerpoint/2010/main" val="50850747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6EA8809-C8FD-06D8-992D-C6FF6E109B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65163" y="621511"/>
            <a:ext cx="10461674" cy="5614977"/>
          </a:xfrm>
          <a:prstGeom prst="rect">
            <a:avLst/>
          </a:prstGeom>
          <a:ln w="50800">
            <a:solidFill>
              <a:srgbClr val="FFFF00"/>
            </a:solidFill>
            <a:prstDash val="sysDash"/>
          </a:ln>
        </p:spPr>
      </p:pic>
      <p:sp>
        <p:nvSpPr>
          <p:cNvPr id="4" name="ZoneTexte 3">
            <a:extLst>
              <a:ext uri="{FF2B5EF4-FFF2-40B4-BE49-F238E27FC236}">
                <a16:creationId xmlns:a16="http://schemas.microsoft.com/office/drawing/2014/main" id="{9EB6A6F8-13F0-F2CE-1BD7-8ED4931F6040}"/>
              </a:ext>
            </a:extLst>
          </p:cNvPr>
          <p:cNvSpPr txBox="1"/>
          <p:nvPr/>
        </p:nvSpPr>
        <p:spPr>
          <a:xfrm>
            <a:off x="1348740" y="6300962"/>
            <a:ext cx="10316015" cy="461665"/>
          </a:xfrm>
          <a:prstGeom prst="rect">
            <a:avLst/>
          </a:prstGeom>
          <a:noFill/>
        </p:spPr>
        <p:txBody>
          <a:bodyPr wrap="square" rtlCol="0">
            <a:spAutoFit/>
          </a:bodyPr>
          <a:lstStyle/>
          <a:p>
            <a:r>
              <a:rPr lang="fr-FR" sz="2400" b="1" dirty="0">
                <a:solidFill>
                  <a:srgbClr val="FFFF00"/>
                </a:solidFill>
              </a:rPr>
              <a:t>Sommet du Mont Pidurutalagala – 2524 m – sommet du pays (mont Pedro)</a:t>
            </a:r>
          </a:p>
        </p:txBody>
      </p:sp>
    </p:spTree>
    <p:extLst>
      <p:ext uri="{BB962C8B-B14F-4D97-AF65-F5344CB8AC3E}">
        <p14:creationId xmlns:p14="http://schemas.microsoft.com/office/powerpoint/2010/main" val="394675883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791A4E9-3E39-71D9-002B-F271E6DC99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9505" y="315099"/>
            <a:ext cx="9038005" cy="6081236"/>
          </a:xfrm>
          <a:prstGeom prst="rect">
            <a:avLst/>
          </a:prstGeom>
          <a:ln w="50800">
            <a:solidFill>
              <a:srgbClr val="FFFF00"/>
            </a:solidFill>
            <a:prstDash val="sysDash"/>
          </a:ln>
        </p:spPr>
      </p:pic>
      <p:sp>
        <p:nvSpPr>
          <p:cNvPr id="4" name="ZoneTexte 3">
            <a:extLst>
              <a:ext uri="{FF2B5EF4-FFF2-40B4-BE49-F238E27FC236}">
                <a16:creationId xmlns:a16="http://schemas.microsoft.com/office/drawing/2014/main" id="{49C09FFD-828F-2B05-A22D-45DAD40CFEEB}"/>
              </a:ext>
            </a:extLst>
          </p:cNvPr>
          <p:cNvSpPr txBox="1"/>
          <p:nvPr/>
        </p:nvSpPr>
        <p:spPr>
          <a:xfrm>
            <a:off x="1936799" y="6396335"/>
            <a:ext cx="8318402" cy="461665"/>
          </a:xfrm>
          <a:prstGeom prst="rect">
            <a:avLst/>
          </a:prstGeom>
          <a:noFill/>
        </p:spPr>
        <p:txBody>
          <a:bodyPr wrap="square" rtlCol="0">
            <a:spAutoFit/>
          </a:bodyPr>
          <a:lstStyle/>
          <a:p>
            <a:r>
              <a:rPr lang="fr-FR" sz="2400" b="1" dirty="0">
                <a:solidFill>
                  <a:srgbClr val="FFFF00"/>
                </a:solidFill>
              </a:rPr>
              <a:t>Rocher de Patanangala sur une plage du Parc National de Yola</a:t>
            </a:r>
          </a:p>
        </p:txBody>
      </p:sp>
    </p:spTree>
    <p:extLst>
      <p:ext uri="{BB962C8B-B14F-4D97-AF65-F5344CB8AC3E}">
        <p14:creationId xmlns:p14="http://schemas.microsoft.com/office/powerpoint/2010/main" val="279351492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7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19B1EAC-B0A0-5388-7B9D-CCC6E3AAB7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1089" y="274096"/>
            <a:ext cx="8829822" cy="6122239"/>
          </a:xfrm>
          <a:prstGeom prst="rect">
            <a:avLst/>
          </a:prstGeom>
          <a:ln w="50800">
            <a:solidFill>
              <a:srgbClr val="FFFF00"/>
            </a:solidFill>
            <a:prstDash val="sysDash"/>
          </a:ln>
        </p:spPr>
      </p:pic>
      <p:sp>
        <p:nvSpPr>
          <p:cNvPr id="4" name="ZoneTexte 3">
            <a:extLst>
              <a:ext uri="{FF2B5EF4-FFF2-40B4-BE49-F238E27FC236}">
                <a16:creationId xmlns:a16="http://schemas.microsoft.com/office/drawing/2014/main" id="{34155B1F-0AFA-B825-35BE-7DE5894824DD}"/>
              </a:ext>
            </a:extLst>
          </p:cNvPr>
          <p:cNvSpPr txBox="1"/>
          <p:nvPr/>
        </p:nvSpPr>
        <p:spPr>
          <a:xfrm>
            <a:off x="2245263" y="6396335"/>
            <a:ext cx="8265648" cy="461665"/>
          </a:xfrm>
          <a:prstGeom prst="rect">
            <a:avLst/>
          </a:prstGeom>
          <a:noFill/>
        </p:spPr>
        <p:txBody>
          <a:bodyPr wrap="square" rtlCol="0">
            <a:spAutoFit/>
          </a:bodyPr>
          <a:lstStyle/>
          <a:p>
            <a:r>
              <a:rPr lang="fr-FR" sz="2400" b="1" dirty="0"/>
              <a:t>Polonnâruvâ  (ancienne Capitale du 8 au 14eme siècle)</a:t>
            </a:r>
          </a:p>
        </p:txBody>
      </p:sp>
    </p:spTree>
    <p:extLst>
      <p:ext uri="{BB962C8B-B14F-4D97-AF65-F5344CB8AC3E}">
        <p14:creationId xmlns:p14="http://schemas.microsoft.com/office/powerpoint/2010/main" val="353252851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0A36300-3946-9BA3-2912-103BA543ABC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571500"/>
            <a:ext cx="7620000" cy="5715000"/>
          </a:xfrm>
          <a:prstGeom prst="rect">
            <a:avLst/>
          </a:prstGeom>
          <a:ln w="50800">
            <a:solidFill>
              <a:srgbClr val="7030A0"/>
            </a:solidFill>
            <a:prstDash val="sysDash"/>
          </a:ln>
        </p:spPr>
      </p:pic>
      <p:sp>
        <p:nvSpPr>
          <p:cNvPr id="4" name="ZoneTexte 3">
            <a:extLst>
              <a:ext uri="{FF2B5EF4-FFF2-40B4-BE49-F238E27FC236}">
                <a16:creationId xmlns:a16="http://schemas.microsoft.com/office/drawing/2014/main" id="{19D624C3-1519-502E-4C94-6DCF5ED3B8CD}"/>
              </a:ext>
            </a:extLst>
          </p:cNvPr>
          <p:cNvSpPr txBox="1"/>
          <p:nvPr/>
        </p:nvSpPr>
        <p:spPr>
          <a:xfrm>
            <a:off x="3770142" y="6286500"/>
            <a:ext cx="5042388" cy="461665"/>
          </a:xfrm>
          <a:prstGeom prst="rect">
            <a:avLst/>
          </a:prstGeom>
          <a:noFill/>
        </p:spPr>
        <p:txBody>
          <a:bodyPr wrap="square" rtlCol="0">
            <a:spAutoFit/>
          </a:bodyPr>
          <a:lstStyle/>
          <a:p>
            <a:r>
              <a:rPr lang="fr-FR" sz="2400" b="1" dirty="0"/>
              <a:t>ANURÂDHATURA  site archéologique</a:t>
            </a:r>
          </a:p>
        </p:txBody>
      </p:sp>
    </p:spTree>
    <p:extLst>
      <p:ext uri="{BB962C8B-B14F-4D97-AF65-F5344CB8AC3E}">
        <p14:creationId xmlns:p14="http://schemas.microsoft.com/office/powerpoint/2010/main" val="72876344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F714891-5BF8-5ED5-6E57-3AEE4286651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709612"/>
            <a:ext cx="7620000" cy="5438775"/>
          </a:xfrm>
          <a:prstGeom prst="rect">
            <a:avLst/>
          </a:prstGeom>
          <a:ln w="50800">
            <a:solidFill>
              <a:srgbClr val="002060"/>
            </a:solidFill>
            <a:prstDash val="sysDash"/>
          </a:ln>
        </p:spPr>
      </p:pic>
      <p:sp>
        <p:nvSpPr>
          <p:cNvPr id="4" name="ZoneTexte 3">
            <a:extLst>
              <a:ext uri="{FF2B5EF4-FFF2-40B4-BE49-F238E27FC236}">
                <a16:creationId xmlns:a16="http://schemas.microsoft.com/office/drawing/2014/main" id="{A7EB1870-0E2F-ECEE-87D1-E84988342013}"/>
              </a:ext>
            </a:extLst>
          </p:cNvPr>
          <p:cNvSpPr txBox="1"/>
          <p:nvPr/>
        </p:nvSpPr>
        <p:spPr>
          <a:xfrm>
            <a:off x="3976761" y="6148387"/>
            <a:ext cx="5929239" cy="461665"/>
          </a:xfrm>
          <a:prstGeom prst="rect">
            <a:avLst/>
          </a:prstGeom>
          <a:noFill/>
        </p:spPr>
        <p:txBody>
          <a:bodyPr wrap="square" rtlCol="0">
            <a:spAutoFit/>
          </a:bodyPr>
          <a:lstStyle/>
          <a:p>
            <a:r>
              <a:rPr lang="fr-FR" sz="2400" b="1" dirty="0"/>
              <a:t>Temple Hindou – proche de Jaffna</a:t>
            </a:r>
          </a:p>
        </p:txBody>
      </p:sp>
    </p:spTree>
    <p:extLst>
      <p:ext uri="{BB962C8B-B14F-4D97-AF65-F5344CB8AC3E}">
        <p14:creationId xmlns:p14="http://schemas.microsoft.com/office/powerpoint/2010/main" val="356058247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7EFEBFA0-2301-1F4A-53B4-61BFC5165F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40053" y="669192"/>
            <a:ext cx="8311893" cy="5519616"/>
          </a:xfrm>
          <a:prstGeom prst="rect">
            <a:avLst/>
          </a:prstGeom>
          <a:ln w="50800">
            <a:solidFill>
              <a:schemeClr val="bg1"/>
            </a:solidFill>
            <a:prstDash val="sysDash"/>
          </a:ln>
        </p:spPr>
      </p:pic>
      <p:sp>
        <p:nvSpPr>
          <p:cNvPr id="6" name="ZoneTexte 5">
            <a:extLst>
              <a:ext uri="{FF2B5EF4-FFF2-40B4-BE49-F238E27FC236}">
                <a16:creationId xmlns:a16="http://schemas.microsoft.com/office/drawing/2014/main" id="{7AE6E334-0C23-C34E-8398-BD1B5AD0F2F2}"/>
              </a:ext>
            </a:extLst>
          </p:cNvPr>
          <p:cNvSpPr txBox="1"/>
          <p:nvPr/>
        </p:nvSpPr>
        <p:spPr>
          <a:xfrm>
            <a:off x="3126008" y="6188808"/>
            <a:ext cx="7812502" cy="461665"/>
          </a:xfrm>
          <a:prstGeom prst="rect">
            <a:avLst/>
          </a:prstGeom>
          <a:noFill/>
        </p:spPr>
        <p:txBody>
          <a:bodyPr wrap="square" rtlCol="0">
            <a:spAutoFit/>
          </a:bodyPr>
          <a:lstStyle/>
          <a:p>
            <a:r>
              <a:rPr lang="fr-FR" sz="2400" b="1" dirty="0"/>
              <a:t>Stupa à l’entrée du Temple d’Or de DAMBULLA</a:t>
            </a:r>
          </a:p>
        </p:txBody>
      </p:sp>
    </p:spTree>
    <p:extLst>
      <p:ext uri="{BB962C8B-B14F-4D97-AF65-F5344CB8AC3E}">
        <p14:creationId xmlns:p14="http://schemas.microsoft.com/office/powerpoint/2010/main" val="157460260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92DC3A1-EAD8-8811-7B5C-1BA9AEA2CA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5864" y="259826"/>
            <a:ext cx="9200271" cy="6136509"/>
          </a:xfrm>
          <a:prstGeom prst="rect">
            <a:avLst/>
          </a:prstGeom>
          <a:ln w="50800">
            <a:solidFill>
              <a:srgbClr val="FFFF00"/>
            </a:solidFill>
            <a:prstDash val="sysDash"/>
          </a:ln>
        </p:spPr>
      </p:pic>
      <p:sp>
        <p:nvSpPr>
          <p:cNvPr id="4" name="ZoneTexte 3">
            <a:extLst>
              <a:ext uri="{FF2B5EF4-FFF2-40B4-BE49-F238E27FC236}">
                <a16:creationId xmlns:a16="http://schemas.microsoft.com/office/drawing/2014/main" id="{41423CD9-8751-DB1A-4E3E-2A6608990784}"/>
              </a:ext>
            </a:extLst>
          </p:cNvPr>
          <p:cNvSpPr txBox="1"/>
          <p:nvPr/>
        </p:nvSpPr>
        <p:spPr>
          <a:xfrm>
            <a:off x="2810314" y="6396335"/>
            <a:ext cx="7885821" cy="461665"/>
          </a:xfrm>
          <a:prstGeom prst="rect">
            <a:avLst/>
          </a:prstGeom>
          <a:noFill/>
        </p:spPr>
        <p:txBody>
          <a:bodyPr wrap="square" rtlCol="0">
            <a:spAutoFit/>
          </a:bodyPr>
          <a:lstStyle/>
          <a:p>
            <a:r>
              <a:rPr lang="fr-FR" sz="2400" b="1" dirty="0"/>
              <a:t>Temple d’Or – creusé dans la roche - troglodytique</a:t>
            </a:r>
          </a:p>
        </p:txBody>
      </p:sp>
    </p:spTree>
    <p:extLst>
      <p:ext uri="{BB962C8B-B14F-4D97-AF65-F5344CB8AC3E}">
        <p14:creationId xmlns:p14="http://schemas.microsoft.com/office/powerpoint/2010/main" val="99418828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396952C-B616-1B4B-D471-7C1159B3D8E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690562"/>
            <a:ext cx="7620000" cy="5476875"/>
          </a:xfrm>
          <a:prstGeom prst="rect">
            <a:avLst/>
          </a:prstGeom>
          <a:ln w="50800">
            <a:solidFill>
              <a:srgbClr val="FFFF00"/>
            </a:solidFill>
            <a:prstDash val="sysDash"/>
          </a:ln>
        </p:spPr>
      </p:pic>
      <p:sp>
        <p:nvSpPr>
          <p:cNvPr id="4" name="ZoneTexte 3">
            <a:extLst>
              <a:ext uri="{FF2B5EF4-FFF2-40B4-BE49-F238E27FC236}">
                <a16:creationId xmlns:a16="http://schemas.microsoft.com/office/drawing/2014/main" id="{A18ED5D9-2E77-E52B-1D05-ACC09FB947FE}"/>
              </a:ext>
            </a:extLst>
          </p:cNvPr>
          <p:cNvSpPr txBox="1"/>
          <p:nvPr/>
        </p:nvSpPr>
        <p:spPr>
          <a:xfrm>
            <a:off x="3030708" y="6167437"/>
            <a:ext cx="7404882" cy="461665"/>
          </a:xfrm>
          <a:prstGeom prst="rect">
            <a:avLst/>
          </a:prstGeom>
          <a:noFill/>
        </p:spPr>
        <p:txBody>
          <a:bodyPr wrap="square" rtlCol="0">
            <a:spAutoFit/>
          </a:bodyPr>
          <a:lstStyle/>
          <a:p>
            <a:r>
              <a:rPr lang="fr-FR" sz="2400" b="1" dirty="0">
                <a:solidFill>
                  <a:srgbClr val="FFFF00"/>
                </a:solidFill>
              </a:rPr>
              <a:t>Fresque du Temple d’or représentant Bouddha</a:t>
            </a:r>
          </a:p>
        </p:txBody>
      </p:sp>
    </p:spTree>
    <p:extLst>
      <p:ext uri="{BB962C8B-B14F-4D97-AF65-F5344CB8AC3E}">
        <p14:creationId xmlns:p14="http://schemas.microsoft.com/office/powerpoint/2010/main" val="369421896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6C1EF8D-CE72-9BB5-21AD-34C6235428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162" y="345951"/>
            <a:ext cx="5800658" cy="3852000"/>
          </a:xfrm>
          <a:prstGeom prst="rect">
            <a:avLst/>
          </a:prstGeom>
          <a:ln w="50800">
            <a:solidFill>
              <a:schemeClr val="bg1"/>
            </a:solidFill>
            <a:prstDash val="sysDash"/>
          </a:ln>
        </p:spPr>
      </p:pic>
      <p:sp>
        <p:nvSpPr>
          <p:cNvPr id="4" name="ZoneTexte 3">
            <a:extLst>
              <a:ext uri="{FF2B5EF4-FFF2-40B4-BE49-F238E27FC236}">
                <a16:creationId xmlns:a16="http://schemas.microsoft.com/office/drawing/2014/main" id="{B8CBB42A-9B51-D736-B0A0-95F72A09F1A5}"/>
              </a:ext>
            </a:extLst>
          </p:cNvPr>
          <p:cNvSpPr txBox="1"/>
          <p:nvPr/>
        </p:nvSpPr>
        <p:spPr>
          <a:xfrm>
            <a:off x="905731" y="4197951"/>
            <a:ext cx="4374930" cy="830997"/>
          </a:xfrm>
          <a:prstGeom prst="rect">
            <a:avLst/>
          </a:prstGeom>
          <a:noFill/>
        </p:spPr>
        <p:txBody>
          <a:bodyPr wrap="square" rtlCol="0">
            <a:spAutoFit/>
          </a:bodyPr>
          <a:lstStyle/>
          <a:p>
            <a:r>
              <a:rPr lang="fr-FR" sz="2400" b="1" dirty="0">
                <a:solidFill>
                  <a:schemeClr val="bg1"/>
                </a:solidFill>
              </a:rPr>
              <a:t>Peintures murales et au plafond - Temple d’or</a:t>
            </a:r>
          </a:p>
        </p:txBody>
      </p:sp>
      <p:pic>
        <p:nvPicPr>
          <p:cNvPr id="6" name="Image 5">
            <a:extLst>
              <a:ext uri="{FF2B5EF4-FFF2-40B4-BE49-F238E27FC236}">
                <a16:creationId xmlns:a16="http://schemas.microsoft.com/office/drawing/2014/main" id="{95A0FC17-5162-7ACE-40B5-09F81F6956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00181" y="2547526"/>
            <a:ext cx="5800661" cy="3852000"/>
          </a:xfrm>
          <a:prstGeom prst="rect">
            <a:avLst/>
          </a:prstGeom>
          <a:ln w="50800">
            <a:solidFill>
              <a:schemeClr val="bg1"/>
            </a:solidFill>
            <a:prstDash val="sysDash"/>
          </a:ln>
        </p:spPr>
      </p:pic>
      <p:sp>
        <p:nvSpPr>
          <p:cNvPr id="7" name="ZoneTexte 6">
            <a:extLst>
              <a:ext uri="{FF2B5EF4-FFF2-40B4-BE49-F238E27FC236}">
                <a16:creationId xmlns:a16="http://schemas.microsoft.com/office/drawing/2014/main" id="{622E92FB-AB86-3E5B-B65A-C22418F0834A}"/>
              </a:ext>
            </a:extLst>
          </p:cNvPr>
          <p:cNvSpPr txBox="1"/>
          <p:nvPr/>
        </p:nvSpPr>
        <p:spPr>
          <a:xfrm>
            <a:off x="7463524" y="1598657"/>
            <a:ext cx="3273973" cy="830997"/>
          </a:xfrm>
          <a:prstGeom prst="rect">
            <a:avLst/>
          </a:prstGeom>
          <a:noFill/>
        </p:spPr>
        <p:txBody>
          <a:bodyPr wrap="square" rtlCol="0">
            <a:spAutoFit/>
          </a:bodyPr>
          <a:lstStyle/>
          <a:p>
            <a:r>
              <a:rPr lang="fr-FR" sz="2400" b="1" dirty="0">
                <a:solidFill>
                  <a:schemeClr val="bg1"/>
                </a:solidFill>
              </a:rPr>
              <a:t>Stupa et bouddhas dans caverne du Temple d’or</a:t>
            </a:r>
          </a:p>
        </p:txBody>
      </p:sp>
    </p:spTree>
    <p:extLst>
      <p:ext uri="{BB962C8B-B14F-4D97-AF65-F5344CB8AC3E}">
        <p14:creationId xmlns:p14="http://schemas.microsoft.com/office/powerpoint/2010/main" val="230439298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C4FDA8D1-650B-86FA-9DBB-2BE8F9EBDD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9144" y="192844"/>
            <a:ext cx="6472311" cy="6472311"/>
          </a:xfrm>
          <a:prstGeom prst="rect">
            <a:avLst/>
          </a:prstGeom>
          <a:ln w="50800">
            <a:solidFill>
              <a:schemeClr val="tx1"/>
            </a:solidFill>
            <a:prstDash val="sysDash"/>
          </a:ln>
        </p:spPr>
      </p:pic>
      <p:sp>
        <p:nvSpPr>
          <p:cNvPr id="6" name="ZoneTexte 5">
            <a:extLst>
              <a:ext uri="{FF2B5EF4-FFF2-40B4-BE49-F238E27FC236}">
                <a16:creationId xmlns:a16="http://schemas.microsoft.com/office/drawing/2014/main" id="{75A9D1B1-C7E0-74D8-B9E3-135B7F2EA94F}"/>
              </a:ext>
            </a:extLst>
          </p:cNvPr>
          <p:cNvSpPr txBox="1"/>
          <p:nvPr/>
        </p:nvSpPr>
        <p:spPr>
          <a:xfrm>
            <a:off x="7707337" y="3821013"/>
            <a:ext cx="3784209" cy="830997"/>
          </a:xfrm>
          <a:prstGeom prst="rect">
            <a:avLst/>
          </a:prstGeom>
          <a:noFill/>
        </p:spPr>
        <p:txBody>
          <a:bodyPr wrap="square" rtlCol="0">
            <a:spAutoFit/>
          </a:bodyPr>
          <a:lstStyle/>
          <a:p>
            <a:r>
              <a:rPr lang="fr-FR" sz="2400" b="1" dirty="0"/>
              <a:t>COLOMBO</a:t>
            </a:r>
          </a:p>
          <a:p>
            <a:r>
              <a:rPr lang="fr-FR" sz="2400" b="1" dirty="0"/>
              <a:t> la Mosquée Jami Ul Alfar</a:t>
            </a:r>
          </a:p>
        </p:txBody>
      </p:sp>
    </p:spTree>
    <p:extLst>
      <p:ext uri="{BB962C8B-B14F-4D97-AF65-F5344CB8AC3E}">
        <p14:creationId xmlns:p14="http://schemas.microsoft.com/office/powerpoint/2010/main" val="21754595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306EE25-1F66-8642-A364-0313169896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090" y="914473"/>
            <a:ext cx="7888637" cy="5238548"/>
          </a:xfrm>
          <a:prstGeom prst="rect">
            <a:avLst/>
          </a:prstGeom>
          <a:ln w="50800">
            <a:solidFill>
              <a:srgbClr val="FFFF00"/>
            </a:solidFill>
            <a:prstDash val="sysDash"/>
          </a:ln>
        </p:spPr>
      </p:pic>
      <p:sp>
        <p:nvSpPr>
          <p:cNvPr id="4" name="ZoneTexte 3">
            <a:extLst>
              <a:ext uri="{FF2B5EF4-FFF2-40B4-BE49-F238E27FC236}">
                <a16:creationId xmlns:a16="http://schemas.microsoft.com/office/drawing/2014/main" id="{7307DF01-7496-33FC-81B2-32792A46EBA3}"/>
              </a:ext>
            </a:extLst>
          </p:cNvPr>
          <p:cNvSpPr txBox="1"/>
          <p:nvPr/>
        </p:nvSpPr>
        <p:spPr>
          <a:xfrm>
            <a:off x="1484932" y="6153021"/>
            <a:ext cx="6354305" cy="461665"/>
          </a:xfrm>
          <a:prstGeom prst="rect">
            <a:avLst/>
          </a:prstGeom>
          <a:noFill/>
        </p:spPr>
        <p:txBody>
          <a:bodyPr wrap="square" rtlCol="0">
            <a:spAutoFit/>
          </a:bodyPr>
          <a:lstStyle/>
          <a:p>
            <a:r>
              <a:rPr lang="fr-FR" sz="2400" b="1" dirty="0">
                <a:solidFill>
                  <a:srgbClr val="FFFF00"/>
                </a:solidFill>
              </a:rPr>
              <a:t>Les Bouddhas du Temple d’or à Dambulla</a:t>
            </a:r>
          </a:p>
        </p:txBody>
      </p:sp>
      <p:sp>
        <p:nvSpPr>
          <p:cNvPr id="2" name="ZoneTexte 1">
            <a:extLst>
              <a:ext uri="{FF2B5EF4-FFF2-40B4-BE49-F238E27FC236}">
                <a16:creationId xmlns:a16="http://schemas.microsoft.com/office/drawing/2014/main" id="{6B789EEB-8F6F-890B-F402-82C88E6A80F7}"/>
              </a:ext>
            </a:extLst>
          </p:cNvPr>
          <p:cNvSpPr txBox="1"/>
          <p:nvPr/>
        </p:nvSpPr>
        <p:spPr>
          <a:xfrm>
            <a:off x="135804" y="353282"/>
            <a:ext cx="10311216" cy="523220"/>
          </a:xfrm>
          <a:prstGeom prst="rect">
            <a:avLst/>
          </a:prstGeom>
          <a:noFill/>
        </p:spPr>
        <p:txBody>
          <a:bodyPr wrap="square" rtlCol="0">
            <a:spAutoFit/>
          </a:bodyPr>
          <a:lstStyle/>
          <a:p>
            <a:r>
              <a:rPr lang="fr-FR" sz="2800" b="1" dirty="0">
                <a:solidFill>
                  <a:srgbClr val="FFFF00"/>
                </a:solidFill>
              </a:rPr>
              <a:t>Lorient Vous Propose  Le Sri- Lanka Perle De L’Océan-Indien</a:t>
            </a:r>
          </a:p>
        </p:txBody>
      </p:sp>
      <p:sp>
        <p:nvSpPr>
          <p:cNvPr id="5" name="ZoneTexte 4">
            <a:extLst>
              <a:ext uri="{FF2B5EF4-FFF2-40B4-BE49-F238E27FC236}">
                <a16:creationId xmlns:a16="http://schemas.microsoft.com/office/drawing/2014/main" id="{E0E7BAEA-8329-3C99-374F-0DA8572C3E09}"/>
              </a:ext>
            </a:extLst>
          </p:cNvPr>
          <p:cNvSpPr txBox="1"/>
          <p:nvPr/>
        </p:nvSpPr>
        <p:spPr>
          <a:xfrm>
            <a:off x="8522840" y="2951946"/>
            <a:ext cx="3623310" cy="954107"/>
          </a:xfrm>
          <a:prstGeom prst="rect">
            <a:avLst/>
          </a:prstGeom>
          <a:noFill/>
        </p:spPr>
        <p:txBody>
          <a:bodyPr wrap="square" rtlCol="0">
            <a:spAutoFit/>
          </a:bodyPr>
          <a:lstStyle/>
          <a:p>
            <a:r>
              <a:rPr lang="fr-FR" sz="2800" b="1" i="1" dirty="0">
                <a:solidFill>
                  <a:srgbClr val="FFFF00"/>
                </a:solidFill>
              </a:rPr>
              <a:t>Les Images Et Le Son Du Net</a:t>
            </a:r>
          </a:p>
        </p:txBody>
      </p:sp>
      <p:sp>
        <p:nvSpPr>
          <p:cNvPr id="6" name="ZoneTexte 5">
            <a:extLst>
              <a:ext uri="{FF2B5EF4-FFF2-40B4-BE49-F238E27FC236}">
                <a16:creationId xmlns:a16="http://schemas.microsoft.com/office/drawing/2014/main" id="{9A0F4223-32E8-EFF6-15E3-1A89814431E5}"/>
              </a:ext>
            </a:extLst>
          </p:cNvPr>
          <p:cNvSpPr txBox="1"/>
          <p:nvPr/>
        </p:nvSpPr>
        <p:spPr>
          <a:xfrm>
            <a:off x="9624060" y="4103370"/>
            <a:ext cx="3131820" cy="523220"/>
          </a:xfrm>
          <a:prstGeom prst="rect">
            <a:avLst/>
          </a:prstGeom>
          <a:noFill/>
        </p:spPr>
        <p:txBody>
          <a:bodyPr wrap="square" rtlCol="0">
            <a:spAutoFit/>
          </a:bodyPr>
          <a:lstStyle/>
          <a:p>
            <a:r>
              <a:rPr lang="fr-FR" sz="2800" b="1" i="1" dirty="0">
                <a:solidFill>
                  <a:srgbClr val="FFFF00"/>
                </a:solidFill>
              </a:rPr>
              <a:t>Daniel</a:t>
            </a:r>
          </a:p>
        </p:txBody>
      </p:sp>
    </p:spTree>
    <p:extLst>
      <p:ext uri="{BB962C8B-B14F-4D97-AF65-F5344CB8AC3E}">
        <p14:creationId xmlns:p14="http://schemas.microsoft.com/office/powerpoint/2010/main" val="371258081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5">
                                            <p:txEl>
                                              <p:pRg st="0" end="0"/>
                                            </p:txEl>
                                          </p:spTgt>
                                        </p:tgtEl>
                                        <p:attrNameLst>
                                          <p:attrName>style.visibility</p:attrName>
                                        </p:attrNameLst>
                                      </p:cBhvr>
                                      <p:to>
                                        <p:strVal val="visible"/>
                                      </p:to>
                                    </p:set>
                                    <p:set>
                                      <p:cBhvr>
                                        <p:cTn id="16" dur="455" fill="hold">
                                          <p:stCondLst>
                                            <p:cond delay="0"/>
                                          </p:stCondLst>
                                        </p:cTn>
                                        <p:tgtEl>
                                          <p:spTgt spid="5">
                                            <p:txEl>
                                              <p:pRg st="0" end="0"/>
                                            </p:txEl>
                                          </p:spTgt>
                                        </p:tgtEl>
                                        <p:attrNameLst>
                                          <p:attrName>style.rotation</p:attrName>
                                        </p:attrNameLst>
                                      </p:cBhvr>
                                      <p:to>
                                        <p:strVal val="-45.0"/>
                                      </p:to>
                                    </p:set>
                                    <p:anim calcmode="lin" valueType="num">
                                      <p:cBhvr>
                                        <p:cTn id="17"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6">
                                            <p:txEl>
                                              <p:pRg st="0" end="0"/>
                                            </p:txEl>
                                          </p:spTgt>
                                        </p:tgtEl>
                                        <p:attrNameLst>
                                          <p:attrName>style.visibility</p:attrName>
                                        </p:attrNameLst>
                                      </p:cBhvr>
                                      <p:to>
                                        <p:strVal val="visible"/>
                                      </p:to>
                                    </p:set>
                                    <p:set>
                                      <p:cBhvr>
                                        <p:cTn id="25" dur="455" fill="hold">
                                          <p:stCondLst>
                                            <p:cond delay="0"/>
                                          </p:stCondLst>
                                        </p:cTn>
                                        <p:tgtEl>
                                          <p:spTgt spid="6">
                                            <p:txEl>
                                              <p:pRg st="0" end="0"/>
                                            </p:txEl>
                                          </p:spTgt>
                                        </p:tgtEl>
                                        <p:attrNameLst>
                                          <p:attrName>style.rotation</p:attrName>
                                        </p:attrNameLst>
                                      </p:cBhvr>
                                      <p:to>
                                        <p:strVal val="-45.0"/>
                                      </p:to>
                                    </p:set>
                                    <p:anim calcmode="lin" valueType="num">
                                      <p:cBhvr>
                                        <p:cTn id="26"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TotalTime>
  <Words>541</Words>
  <Application>Microsoft Office PowerPoint</Application>
  <PresentationFormat>Grand écran</PresentationFormat>
  <Paragraphs>78</Paragraphs>
  <Slides>37</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37</vt:i4>
      </vt:variant>
    </vt:vector>
  </HeadingPairs>
  <TitlesOfParts>
    <vt:vector size="41"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micro</dc:creator>
  <cp:lastModifiedBy>Daniel Moulac</cp:lastModifiedBy>
  <cp:revision>11</cp:revision>
  <dcterms:created xsi:type="dcterms:W3CDTF">2024-02-12T15:29:23Z</dcterms:created>
  <dcterms:modified xsi:type="dcterms:W3CDTF">2024-02-13T06:58:24Z</dcterms:modified>
</cp:coreProperties>
</file>