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7" r:id="rId21"/>
    <p:sldId id="259" r:id="rId22"/>
    <p:sldId id="258" r:id="rId23"/>
    <p:sldId id="278" r:id="rId24"/>
    <p:sldId id="279" r:id="rId25"/>
    <p:sldId id="280" r:id="rId26"/>
    <p:sldId id="282" r:id="rId27"/>
    <p:sldId id="283" r:id="rId28"/>
    <p:sldId id="281" r:id="rId29"/>
    <p:sldId id="284" r:id="rId30"/>
    <p:sldId id="285" r:id="rId31"/>
    <p:sldId id="287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33" autoAdjust="0"/>
    <p:restoredTop sz="94660"/>
  </p:normalViewPr>
  <p:slideViewPr>
    <p:cSldViewPr snapToGrid="0">
      <p:cViewPr varScale="1">
        <p:scale>
          <a:sx n="78" d="100"/>
          <a:sy n="78" d="100"/>
        </p:scale>
        <p:origin x="27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360CEC-C93B-A1C6-6511-D4F140A03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47A24E-D68C-08CC-D3D3-65DB1F2528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D614ED-8C3E-A09B-A41B-87D24CE03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D5C6CD-F05C-3FCC-E95B-37026214F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80C75D-7A97-9597-B7A1-6026EB23A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25A0EB-13C1-DF26-202D-DC7822B05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B053AC5-9C3E-1175-6438-835FD85AF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53B1D0-A5E6-91D0-2D2D-5D4A6D3EA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32571F-942C-623B-8B12-E1F16AC44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5E919B-B37C-C472-0779-E76C0F684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0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41BC59-1FBD-9BA1-7570-854E99B40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2CD085-2F87-736E-A3D9-A98DEBEB3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A5A309-60FD-2C64-EF47-9B157DC5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3187F6-4ACF-D3E3-3980-A6DF04D5B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6B79D7-3C40-01B3-F77E-A0F02FF97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26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745CF6-83F5-CB7C-8228-F2F1B2297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9D7022-F040-4876-84E9-4B2DD38D27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1DC0B49-6EB1-7A53-4718-597CEF9FE2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EEE1AE-9D4C-1CCC-9EFC-1EF472B83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4F6992-FACD-8C56-E51D-CCD53902D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0FC5B3-D7A4-261F-97F3-E6877C6B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17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F95C89-A7D1-1A0A-1408-45C6A4D90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A24A81-0612-06D7-330E-86628D62E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4AAFAC-5975-3281-DDE5-E6F9DB55C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D92453-6B42-AE90-B176-CBFB5F3722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FE7818-3E62-4E82-1CC6-896B933C55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D3B0D77-20AD-9A07-8B53-B1F125B1D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BAA2EF2-054E-C0B2-09E1-7A466B2AE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B6EA59E-EDF3-1C8D-C484-08718D752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25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CCA1C-0267-2B94-D6BA-67C9CDA7D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BB7B0FE-8708-50AB-EAD7-B9CA82F48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B97267A-0E25-BB0E-15E2-A8F59D669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081EFA-7616-0537-B76C-A30573CBD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9E08461-1584-7709-9488-8B72ED522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C07DF9E-7AFD-1B56-3316-835B4667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26A4DD8-F6F1-2DCD-5865-3E63157A3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09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95979-C3B1-091D-72C4-45FA368D1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3BA0F4-6A84-19AB-D34A-0ECFD2A81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51412B-418A-2C55-8E42-BEEDE0464E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A306E3-18A8-FF4B-21F8-A394452D1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42DA8D-CA11-1D07-D85B-1EA94BA2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CCFB08-E9DA-7D32-3066-28015AA88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4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66FFF-0CA1-B370-759E-C408F419B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2A1D302-B643-A5E7-6170-162C6C9AA4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693842-6116-6A72-9F70-6FB2A48C2C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1524BC-089F-9F24-A249-8C833C681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265740-E57F-E9B4-94E1-21770E9F6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B0A1E4-D508-69ED-06C1-253CF2891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0FB9E-4ABE-B262-2D6B-3CC318C8A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B70CC1-02AE-27D5-59AA-1E62CCBBD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CF2F19-B0A8-5805-C11E-74243768D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B1295C-0F3A-138C-4E88-FEBDDC61B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BC2D0-D059-F023-F4C0-F1832B9BC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6231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3AFE8FC-9FBD-125D-2460-443E0A78B1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89DEE96-EEB2-C7FB-707C-C33970683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34780D-3A77-BC8B-8903-EA8705367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2DEFE2-57EB-D61C-F629-F1838A68B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F72F13-D068-5F4F-0B58-842CA4131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43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7DF7FF4-0C7F-446A-D1F2-404641AD6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62A7DF-E174-A348-5E6A-D31ED5CE33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E17653-D243-86DA-323D-2E62E8A781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B02157-5B4F-4AAE-A7BC-489A4A6A7BF3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87A235-4689-248D-E385-88EB7E66E5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6F4395-9D26-97C0-BC42-5CA8FB31A6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ACBC37-DE8A-4736-8C35-E43EFAEB9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976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974DAD20-4B90-696A-F927-E10113DC36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4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24F1B8-B15E-5CE7-AD94-12E2251B3C3E}"/>
              </a:ext>
            </a:extLst>
          </p:cNvPr>
          <p:cNvSpPr txBox="1"/>
          <p:nvPr/>
        </p:nvSpPr>
        <p:spPr>
          <a:xfrm>
            <a:off x="5640360" y="605790"/>
            <a:ext cx="6404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Montpezat- Quercy (Tarn- Et Garonne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4AE0DC1-34F7-5C6E-28F5-EA7628EBA726}"/>
              </a:ext>
            </a:extLst>
          </p:cNvPr>
          <p:cNvSpPr txBox="1"/>
          <p:nvPr/>
        </p:nvSpPr>
        <p:spPr>
          <a:xfrm>
            <a:off x="5823240" y="4572000"/>
            <a:ext cx="553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Photo de la rue derrière la porte de la ville à Montpezat de </a:t>
            </a:r>
            <a:r>
              <a:rPr lang="fr-FR" sz="2400" b="1" dirty="0" err="1">
                <a:solidFill>
                  <a:srgbClr val="FFFF00"/>
                </a:solidFill>
              </a:rPr>
              <a:t>quercy</a:t>
            </a:r>
            <a:r>
              <a:rPr lang="fr-FR" sz="2400" b="1" dirty="0">
                <a:solidFill>
                  <a:srgbClr val="FFFF00"/>
                </a:solidFill>
              </a:rPr>
              <a:t> France</a:t>
            </a:r>
          </a:p>
        </p:txBody>
      </p:sp>
    </p:spTree>
    <p:extLst>
      <p:ext uri="{BB962C8B-B14F-4D97-AF65-F5344CB8AC3E}">
        <p14:creationId xmlns:p14="http://schemas.microsoft.com/office/powerpoint/2010/main" val="149185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(HD 720p) Autumn Rose by Ernesto Cortazar.wav"/>
          </p:stSnd>
        </p:sndAc>
      </p:transition>
    </mc:Choice>
    <mc:Fallback>
      <p:transition spd="slow" advClick="0" advTm="8000">
        <p:sndAc>
          <p:stSnd loop="1">
            <p:snd r:embed="rId2" name="(HD 720p) Autumn Rose by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4D4DEF-83F4-9641-B095-03EDD899F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A39C838F-46F8-2ABC-86D2-05AE9EB30708}"/>
              </a:ext>
            </a:extLst>
          </p:cNvPr>
          <p:cNvSpPr txBox="1"/>
          <p:nvPr/>
        </p:nvSpPr>
        <p:spPr>
          <a:xfrm>
            <a:off x="465772" y="797510"/>
            <a:ext cx="1142047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Montpezat-de-Quercy est une commune française située dans le nord du département de Tarn-et-Garonne, en région Occitanie. Sur le plan historique et culturel, la commune est dans le Quercy Blanc, correspondant à la partie méridionale du Quercy, devant son nom à ses calcaires lacustres du Tertiaire.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Exposée à un climat océanique altéré, elle est drainée par le </a:t>
            </a:r>
            <a:r>
              <a:rPr lang="fr-FR" sz="2400" b="1" dirty="0" err="1">
                <a:solidFill>
                  <a:schemeClr val="bg1"/>
                </a:solidFill>
              </a:rPr>
              <a:t>Lemboulas</a:t>
            </a:r>
            <a:r>
              <a:rPr lang="fr-FR" sz="2400" b="1" dirty="0">
                <a:solidFill>
                  <a:schemeClr val="bg1"/>
                </a:solidFill>
              </a:rPr>
              <a:t>, le Petit </a:t>
            </a:r>
            <a:r>
              <a:rPr lang="fr-FR" sz="2400" b="1" dirty="0" err="1">
                <a:solidFill>
                  <a:schemeClr val="bg1"/>
                </a:solidFill>
              </a:rPr>
              <a:t>Lembous</a:t>
            </a:r>
            <a:r>
              <a:rPr lang="fr-FR" sz="2400" b="1" dirty="0">
                <a:solidFill>
                  <a:schemeClr val="bg1"/>
                </a:solidFill>
              </a:rPr>
              <a:t>, le ruisseau de </a:t>
            </a:r>
            <a:r>
              <a:rPr lang="fr-FR" sz="2400" b="1" dirty="0" err="1">
                <a:solidFill>
                  <a:schemeClr val="bg1"/>
                </a:solidFill>
              </a:rPr>
              <a:t>Léouré</a:t>
            </a:r>
            <a:r>
              <a:rPr lang="fr-FR" sz="2400" b="1" dirty="0">
                <a:solidFill>
                  <a:schemeClr val="bg1"/>
                </a:solidFill>
              </a:rPr>
              <a:t>, le ruisseau de Saint-Nazaire et par divers autres petits cours d'eau. La commune possède un patrimoine naturel remarquable : trois espaces protégés (« </a:t>
            </a:r>
            <a:r>
              <a:rPr lang="fr-FR" sz="2400" b="1" dirty="0" err="1">
                <a:solidFill>
                  <a:schemeClr val="bg1"/>
                </a:solidFill>
              </a:rPr>
              <a:t>géoparc</a:t>
            </a:r>
            <a:r>
              <a:rPr lang="fr-FR" sz="2400" b="1" dirty="0">
                <a:solidFill>
                  <a:schemeClr val="bg1"/>
                </a:solidFill>
              </a:rPr>
              <a:t> des causses du Quercy », le « prairie de la Rouquette » et le « prairies du </a:t>
            </a:r>
            <a:r>
              <a:rPr lang="fr-FR" sz="2400" b="1" dirty="0" err="1">
                <a:solidFill>
                  <a:schemeClr val="bg1"/>
                </a:solidFill>
              </a:rPr>
              <a:t>Lemboulas</a:t>
            </a:r>
            <a:r>
              <a:rPr lang="fr-FR" sz="2400" b="1" dirty="0">
                <a:solidFill>
                  <a:schemeClr val="bg1"/>
                </a:solidFill>
              </a:rPr>
              <a:t> ») et deux zones naturelles d'intérêt écologique, faunistique et floristique.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Montpezat-de-Quercy est une commune rurale qui compte 1 597 habitants en 2021. Ses habitants sont appelés les Montpezatais ou Montpezataises</a:t>
            </a:r>
          </a:p>
        </p:txBody>
      </p:sp>
    </p:spTree>
    <p:extLst>
      <p:ext uri="{BB962C8B-B14F-4D97-AF65-F5344CB8AC3E}">
        <p14:creationId xmlns:p14="http://schemas.microsoft.com/office/powerpoint/2010/main" val="404009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E9D951-4E0B-D96F-4A1C-1385827283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ciel, véhicule&#10;&#10;Description générée automatiquement">
            <a:extLst>
              <a:ext uri="{FF2B5EF4-FFF2-40B4-BE49-F238E27FC236}">
                <a16:creationId xmlns:a16="http://schemas.microsoft.com/office/drawing/2014/main" id="{21D6E5C8-202B-8C8D-690D-A07F555AD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103" y="189000"/>
            <a:ext cx="942545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D729A3-4002-B6B7-DB7D-2653C6BF4C8B}"/>
              </a:ext>
            </a:extLst>
          </p:cNvPr>
          <p:cNvSpPr txBox="1"/>
          <p:nvPr/>
        </p:nvSpPr>
        <p:spPr>
          <a:xfrm>
            <a:off x="400050" y="3223260"/>
            <a:ext cx="2320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de la Mairie le 29 mai 2004.</a:t>
            </a:r>
          </a:p>
        </p:txBody>
      </p:sp>
    </p:spTree>
    <p:extLst>
      <p:ext uri="{BB962C8B-B14F-4D97-AF65-F5344CB8AC3E}">
        <p14:creationId xmlns:p14="http://schemas.microsoft.com/office/powerpoint/2010/main" val="2564666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82256C-9A52-02A8-4719-8D7C8E410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DD32FBE1-3278-6D9A-81DF-CD00F6FC9B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125" y="279000"/>
            <a:ext cx="879389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3F7C4E-6AC6-4BB3-C524-F2361C3C67E4}"/>
              </a:ext>
            </a:extLst>
          </p:cNvPr>
          <p:cNvSpPr txBox="1"/>
          <p:nvPr/>
        </p:nvSpPr>
        <p:spPr>
          <a:xfrm>
            <a:off x="9818370" y="2926080"/>
            <a:ext cx="21145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Collégiale Saint-Martin de Montpezat-de-Quercy.</a:t>
            </a:r>
          </a:p>
        </p:txBody>
      </p:sp>
    </p:spTree>
    <p:extLst>
      <p:ext uri="{BB962C8B-B14F-4D97-AF65-F5344CB8AC3E}">
        <p14:creationId xmlns:p14="http://schemas.microsoft.com/office/powerpoint/2010/main" val="334248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4F0050-B56A-7041-8580-57591BE9C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, art, Symétrie, plein air&#10;&#10;Description générée automatiquement">
            <a:extLst>
              <a:ext uri="{FF2B5EF4-FFF2-40B4-BE49-F238E27FC236}">
                <a16:creationId xmlns:a16="http://schemas.microsoft.com/office/drawing/2014/main" id="{18A10E64-1DD3-9D92-007D-8EB11BB26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74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6430B-ACF7-FA05-531A-1D18BB589BE1}"/>
              </a:ext>
            </a:extLst>
          </p:cNvPr>
          <p:cNvSpPr txBox="1"/>
          <p:nvPr/>
        </p:nvSpPr>
        <p:spPr>
          <a:xfrm>
            <a:off x="342900" y="3268979"/>
            <a:ext cx="28727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Rosace de la collégiale Saint-Martin.</a:t>
            </a:r>
          </a:p>
        </p:txBody>
      </p:sp>
    </p:spTree>
    <p:extLst>
      <p:ext uri="{BB962C8B-B14F-4D97-AF65-F5344CB8AC3E}">
        <p14:creationId xmlns:p14="http://schemas.microsoft.com/office/powerpoint/2010/main" val="218811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FF1F0C-6E50-E664-B000-86DCCE69C2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31A6AA9D-8A57-7177-63D5-D0171ADD39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98" y="189000"/>
            <a:ext cx="4587611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C88844-F1F1-57DA-9993-FB6AAC03EC2A}"/>
              </a:ext>
            </a:extLst>
          </p:cNvPr>
          <p:cNvSpPr txBox="1"/>
          <p:nvPr/>
        </p:nvSpPr>
        <p:spPr>
          <a:xfrm>
            <a:off x="5372100" y="3348990"/>
            <a:ext cx="597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Ancienne porte de la ville.</a:t>
            </a:r>
          </a:p>
        </p:txBody>
      </p:sp>
    </p:spTree>
    <p:extLst>
      <p:ext uri="{BB962C8B-B14F-4D97-AF65-F5344CB8AC3E}">
        <p14:creationId xmlns:p14="http://schemas.microsoft.com/office/powerpoint/2010/main" val="263412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2DFEEC-978C-DC2A-73D6-D3B7AFBB4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61712B34-9408-93B1-ADB9-5E4E46B67B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936" y="279000"/>
            <a:ext cx="8871298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205B83-F4A3-7CC0-B432-3F1C5C8EA4FC}"/>
              </a:ext>
            </a:extLst>
          </p:cNvPr>
          <p:cNvSpPr txBox="1"/>
          <p:nvPr/>
        </p:nvSpPr>
        <p:spPr>
          <a:xfrm>
            <a:off x="434340" y="3131820"/>
            <a:ext cx="2251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une maison et la façade de la collégiale.</a:t>
            </a:r>
          </a:p>
        </p:txBody>
      </p:sp>
    </p:spTree>
    <p:extLst>
      <p:ext uri="{BB962C8B-B14F-4D97-AF65-F5344CB8AC3E}">
        <p14:creationId xmlns:p14="http://schemas.microsoft.com/office/powerpoint/2010/main" val="4116715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09922C-9E8D-6DD4-99E4-73B204664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voiture&#10;&#10;Description générée automatiquement">
            <a:extLst>
              <a:ext uri="{FF2B5EF4-FFF2-40B4-BE49-F238E27FC236}">
                <a16:creationId xmlns:a16="http://schemas.microsoft.com/office/drawing/2014/main" id="{DC4574D8-0B19-81F3-66BD-EEB211E6A8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350" y="279000"/>
            <a:ext cx="8890839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D4CE39-317E-3129-F3E2-3ACF3EDBCDFB}"/>
              </a:ext>
            </a:extLst>
          </p:cNvPr>
          <p:cNvSpPr txBox="1"/>
          <p:nvPr/>
        </p:nvSpPr>
        <p:spPr>
          <a:xfrm>
            <a:off x="9978390" y="2754631"/>
            <a:ext cx="2011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à couverts (place de la République).</a:t>
            </a:r>
          </a:p>
        </p:txBody>
      </p:sp>
    </p:spTree>
    <p:extLst>
      <p:ext uri="{BB962C8B-B14F-4D97-AF65-F5344CB8AC3E}">
        <p14:creationId xmlns:p14="http://schemas.microsoft.com/office/powerpoint/2010/main" val="103613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CCAB45-8793-4E12-88C3-72149A57D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10AD191B-73BC-1825-F24C-DD7F1B29BE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525" y="279000"/>
            <a:ext cx="944263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002437-5F18-4DBE-B364-8D50491FB755}"/>
              </a:ext>
            </a:extLst>
          </p:cNvPr>
          <p:cNvSpPr txBox="1"/>
          <p:nvPr/>
        </p:nvSpPr>
        <p:spPr>
          <a:xfrm>
            <a:off x="171450" y="2994660"/>
            <a:ext cx="1874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à couverts (place de la République).</a:t>
            </a:r>
          </a:p>
        </p:txBody>
      </p:sp>
    </p:spTree>
    <p:extLst>
      <p:ext uri="{BB962C8B-B14F-4D97-AF65-F5344CB8AC3E}">
        <p14:creationId xmlns:p14="http://schemas.microsoft.com/office/powerpoint/2010/main" val="268800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9A8279-06BB-8E39-5DDE-97A04569C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église, bâtiment, ciel&#10;&#10;Description générée automatiquement">
            <a:extLst>
              <a:ext uri="{FF2B5EF4-FFF2-40B4-BE49-F238E27FC236}">
                <a16:creationId xmlns:a16="http://schemas.microsoft.com/office/drawing/2014/main" id="{48FC1F5B-D996-2920-3C33-4A43A14B9B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30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E33FA0-F45F-1A32-ECD5-FE18777AA950}"/>
              </a:ext>
            </a:extLst>
          </p:cNvPr>
          <p:cNvSpPr txBox="1"/>
          <p:nvPr/>
        </p:nvSpPr>
        <p:spPr>
          <a:xfrm>
            <a:off x="9441180" y="3257550"/>
            <a:ext cx="2750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Saint-Julien de Pilou</a:t>
            </a:r>
          </a:p>
        </p:txBody>
      </p:sp>
    </p:spTree>
    <p:extLst>
      <p:ext uri="{BB962C8B-B14F-4D97-AF65-F5344CB8AC3E}">
        <p14:creationId xmlns:p14="http://schemas.microsoft.com/office/powerpoint/2010/main" val="273802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6B253E-5C0B-B8E0-732B-3399B7367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ciel&#10;&#10;Description générée automatiquement">
            <a:extLst>
              <a:ext uri="{FF2B5EF4-FFF2-40B4-BE49-F238E27FC236}">
                <a16:creationId xmlns:a16="http://schemas.microsoft.com/office/drawing/2014/main" id="{DBE8BA23-90B7-2419-739B-BCD810EA4E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86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190376F-EECF-A369-CB38-9970A0323BBF}"/>
              </a:ext>
            </a:extLst>
          </p:cNvPr>
          <p:cNvSpPr txBox="1"/>
          <p:nvPr/>
        </p:nvSpPr>
        <p:spPr>
          <a:xfrm>
            <a:off x="411480" y="3268980"/>
            <a:ext cx="2720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Notre-Dame de </a:t>
            </a:r>
            <a:r>
              <a:rPr lang="fr-FR" sz="2400" b="1" dirty="0" err="1">
                <a:solidFill>
                  <a:srgbClr val="FFFF00"/>
                </a:solidFill>
              </a:rPr>
              <a:t>Saux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14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DABCD3-6B53-AC2E-A4B0-5CF2C3AD3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Description générée automatiquement">
            <a:extLst>
              <a:ext uri="{FF2B5EF4-FFF2-40B4-BE49-F238E27FC236}">
                <a16:creationId xmlns:a16="http://schemas.microsoft.com/office/drawing/2014/main" id="{296426AD-416F-8304-1AB3-4F6117EFEE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5B154C7-75CE-5DE9-13EB-5211308FFEB3}"/>
              </a:ext>
            </a:extLst>
          </p:cNvPr>
          <p:cNvSpPr txBox="1"/>
          <p:nvPr/>
        </p:nvSpPr>
        <p:spPr>
          <a:xfrm>
            <a:off x="3486150" y="1108710"/>
            <a:ext cx="5509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De Montpezat –de Quercy</a:t>
            </a:r>
          </a:p>
        </p:txBody>
      </p:sp>
    </p:spTree>
    <p:extLst>
      <p:ext uri="{BB962C8B-B14F-4D97-AF65-F5344CB8AC3E}">
        <p14:creationId xmlns:p14="http://schemas.microsoft.com/office/powerpoint/2010/main" val="337012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E4AEC1-CF56-8E50-413D-F5C97BABF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F77710A6-B783-7A34-CF67-3E1F58C2A2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990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7CC3AC-59F1-EF25-E281-88CE3D6044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FB8F5A06-9884-1CA8-BAD5-8100C2F547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6148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5462FA-E9A1-F11A-72F3-18B0696D1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façade&#10;&#10;Description générée automatiquement">
            <a:extLst>
              <a:ext uri="{FF2B5EF4-FFF2-40B4-BE49-F238E27FC236}">
                <a16:creationId xmlns:a16="http://schemas.microsoft.com/office/drawing/2014/main" id="{7FA4A97E-2EC1-EDF1-73EF-80343361D8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73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066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948A48-AD2F-1478-187D-D8A0E27A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EF424558-A777-C793-F705-71474A5DE5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9755" y="279000"/>
            <a:ext cx="845249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1102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97F675-9CFA-F6BA-D4C4-3D3F8183A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Ruines&#10;&#10;Description générée automatiquement">
            <a:extLst>
              <a:ext uri="{FF2B5EF4-FFF2-40B4-BE49-F238E27FC236}">
                <a16:creationId xmlns:a16="http://schemas.microsoft.com/office/drawing/2014/main" id="{DAD534AD-83BA-6E1A-915D-376399A50E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3839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615930-52C4-7E3B-8077-8E14D5EA3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bâtiment&#10;&#10;Description générée automatiquement">
            <a:extLst>
              <a:ext uri="{FF2B5EF4-FFF2-40B4-BE49-F238E27FC236}">
                <a16:creationId xmlns:a16="http://schemas.microsoft.com/office/drawing/2014/main" id="{647C16DC-F505-FB08-CF66-E6C772BACA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49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770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8BBB56-743F-B443-5857-961B46F2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mur&#10;&#10;Description générée automatiquement">
            <a:extLst>
              <a:ext uri="{FF2B5EF4-FFF2-40B4-BE49-F238E27FC236}">
                <a16:creationId xmlns:a16="http://schemas.microsoft.com/office/drawing/2014/main" id="{C12BEFFD-E811-20A7-78FB-CE84E3CED0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387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DF4F48-4D5A-7AE5-BCE9-9AAAAC328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sol&#10;&#10;Description générée automatiquement">
            <a:extLst>
              <a:ext uri="{FF2B5EF4-FFF2-40B4-BE49-F238E27FC236}">
                <a16:creationId xmlns:a16="http://schemas.microsoft.com/office/drawing/2014/main" id="{280E9B31-6B2F-4CCC-29C0-B0E4E38F8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6075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0DF077-1D2C-F4A9-32ED-AF14D2B5D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69B85C77-534D-0BE5-7103-AA3714D1C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ABD771-6AF2-2215-7A36-827E33AAC8E6}"/>
              </a:ext>
            </a:extLst>
          </p:cNvPr>
          <p:cNvSpPr txBox="1"/>
          <p:nvPr/>
        </p:nvSpPr>
        <p:spPr>
          <a:xfrm>
            <a:off x="3117273" y="5934440"/>
            <a:ext cx="8429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Montpezat aux portes du Quercy blanc</a:t>
            </a:r>
          </a:p>
        </p:txBody>
      </p:sp>
    </p:spTree>
    <p:extLst>
      <p:ext uri="{BB962C8B-B14F-4D97-AF65-F5344CB8AC3E}">
        <p14:creationId xmlns:p14="http://schemas.microsoft.com/office/powerpoint/2010/main" val="2891325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8B7B88-A2B2-CE42-1F3C-53BAC07BE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fleur, nature&#10;&#10;Description générée automatiquement">
            <a:extLst>
              <a:ext uri="{FF2B5EF4-FFF2-40B4-BE49-F238E27FC236}">
                <a16:creationId xmlns:a16="http://schemas.microsoft.com/office/drawing/2014/main" id="{625B993B-BD13-9244-E664-09FF2FFC9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825609"/>
            <a:ext cx="9216000" cy="52067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D741EF-5FFE-B87D-5619-9DDCEDD3AB64}"/>
              </a:ext>
            </a:extLst>
          </p:cNvPr>
          <p:cNvSpPr txBox="1"/>
          <p:nvPr/>
        </p:nvSpPr>
        <p:spPr>
          <a:xfrm>
            <a:off x="3255819" y="6032391"/>
            <a:ext cx="7869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Montpezat aux portes du Quercy blanc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90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B974EE-8E96-8DC1-E1B3-07F9F62AA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Description générée automatiquement">
            <a:extLst>
              <a:ext uri="{FF2B5EF4-FFF2-40B4-BE49-F238E27FC236}">
                <a16:creationId xmlns:a16="http://schemas.microsoft.com/office/drawing/2014/main" id="{F6F29294-B24B-2BFB-6E92-B83E605B79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11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AF55C6-8F7A-D79B-1733-7A41EBE16D16}"/>
              </a:ext>
            </a:extLst>
          </p:cNvPr>
          <p:cNvSpPr txBox="1"/>
          <p:nvPr/>
        </p:nvSpPr>
        <p:spPr>
          <a:xfrm>
            <a:off x="9296400" y="3429000"/>
            <a:ext cx="2521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Vert</a:t>
            </a:r>
          </a:p>
        </p:txBody>
      </p:sp>
    </p:spTree>
    <p:extLst>
      <p:ext uri="{BB962C8B-B14F-4D97-AF65-F5344CB8AC3E}">
        <p14:creationId xmlns:p14="http://schemas.microsoft.com/office/powerpoint/2010/main" val="19083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8D6980-F51C-8D1F-9627-2EA3929A4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D12CB149-DAFE-190D-C68E-EDD1E01DF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473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8C1453-9911-507B-6DBA-E115CAD3A9F7}"/>
              </a:ext>
            </a:extLst>
          </p:cNvPr>
          <p:cNvSpPr txBox="1"/>
          <p:nvPr/>
        </p:nvSpPr>
        <p:spPr>
          <a:xfrm>
            <a:off x="1357746" y="3708864"/>
            <a:ext cx="3484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Lac Vert </a:t>
            </a:r>
          </a:p>
        </p:txBody>
      </p:sp>
    </p:spTree>
    <p:extLst>
      <p:ext uri="{BB962C8B-B14F-4D97-AF65-F5344CB8AC3E}">
        <p14:creationId xmlns:p14="http://schemas.microsoft.com/office/powerpoint/2010/main" val="286269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117A7D-BA83-3365-B8E4-42E4CCDFA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lac&#10;&#10;Description générée automatiquement">
            <a:extLst>
              <a:ext uri="{FF2B5EF4-FFF2-40B4-BE49-F238E27FC236}">
                <a16:creationId xmlns:a16="http://schemas.microsoft.com/office/drawing/2014/main" id="{8D0B809F-0C40-BA0F-0ED9-9B68BDF23E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000" y="1055700"/>
            <a:ext cx="10548000" cy="47466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843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1FC48F-4D16-EF9E-83F2-3FA6D375E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Marché aux puces&#10;&#10;Description générée automatiquement">
            <a:extLst>
              <a:ext uri="{FF2B5EF4-FFF2-40B4-BE49-F238E27FC236}">
                <a16:creationId xmlns:a16="http://schemas.microsoft.com/office/drawing/2014/main" id="{6868249A-716A-1322-663A-2ABCB3D57F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9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2EB208-5C49-7115-E251-83395C127615}"/>
              </a:ext>
            </a:extLst>
          </p:cNvPr>
          <p:cNvSpPr txBox="1"/>
          <p:nvPr/>
        </p:nvSpPr>
        <p:spPr>
          <a:xfrm>
            <a:off x="9379527" y="2888673"/>
            <a:ext cx="30202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BEAU PETIT MARCHÉ DU SAMEDI À MONTPEZAT DE QUERCY</a:t>
            </a:r>
          </a:p>
        </p:txBody>
      </p:sp>
    </p:spTree>
    <p:extLst>
      <p:ext uri="{BB962C8B-B14F-4D97-AF65-F5344CB8AC3E}">
        <p14:creationId xmlns:p14="http://schemas.microsoft.com/office/powerpoint/2010/main" val="424705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3FBF0C-054D-ADD7-3BF7-E1D546672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2B979E65-FF1B-7C03-9418-9A45BF4AF1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064" y="369000"/>
            <a:ext cx="854265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AF3900-D0D4-CF14-7626-F544A3E9522F}"/>
              </a:ext>
            </a:extLst>
          </p:cNvPr>
          <p:cNvSpPr txBox="1"/>
          <p:nvPr/>
        </p:nvSpPr>
        <p:spPr>
          <a:xfrm>
            <a:off x="325937" y="2985655"/>
            <a:ext cx="2479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Collégiale St Martin, Montpezat-de-Quercy</a:t>
            </a:r>
          </a:p>
        </p:txBody>
      </p:sp>
    </p:spTree>
    <p:extLst>
      <p:ext uri="{BB962C8B-B14F-4D97-AF65-F5344CB8AC3E}">
        <p14:creationId xmlns:p14="http://schemas.microsoft.com/office/powerpoint/2010/main" val="353934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586F13-8411-A253-4F66-DB9EF6562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inture, art, carte&#10;&#10;Description générée automatiquement">
            <a:extLst>
              <a:ext uri="{FF2B5EF4-FFF2-40B4-BE49-F238E27FC236}">
                <a16:creationId xmlns:a16="http://schemas.microsoft.com/office/drawing/2014/main" id="{F51C10A9-EC51-E5A4-25EB-7653522580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3163" y="189000"/>
            <a:ext cx="589090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5B15CF-5A0F-2E3B-C452-57AC7B01C279}"/>
              </a:ext>
            </a:extLst>
          </p:cNvPr>
          <p:cNvSpPr txBox="1"/>
          <p:nvPr/>
        </p:nvSpPr>
        <p:spPr>
          <a:xfrm>
            <a:off x="7564582" y="3255818"/>
            <a:ext cx="4391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Tapisserie représentant la charité de saint Martin</a:t>
            </a:r>
          </a:p>
        </p:txBody>
      </p:sp>
    </p:spTree>
    <p:extLst>
      <p:ext uri="{BB962C8B-B14F-4D97-AF65-F5344CB8AC3E}">
        <p14:creationId xmlns:p14="http://schemas.microsoft.com/office/powerpoint/2010/main" val="38953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20317F-097A-B9DF-365B-432535448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art, fleur, intérieur&#10;&#10;Description générée automatiquement">
            <a:extLst>
              <a:ext uri="{FF2B5EF4-FFF2-40B4-BE49-F238E27FC236}">
                <a16:creationId xmlns:a16="http://schemas.microsoft.com/office/drawing/2014/main" id="{DAA09C80-8F8E-16F0-955A-40C2673ED9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599" y="459000"/>
            <a:ext cx="792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8A874F-D7AC-4123-92FC-116E60AF4108}"/>
              </a:ext>
            </a:extLst>
          </p:cNvPr>
          <p:cNvSpPr txBox="1"/>
          <p:nvPr/>
        </p:nvSpPr>
        <p:spPr>
          <a:xfrm>
            <a:off x="415637" y="31242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Montpezat-de-Quercy - Une chapelle latérale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73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B1984D-AA57-4DB4-8553-6657DF262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intérieur, sanctuaire&#10;&#10;Description générée automatiquement">
            <a:extLst>
              <a:ext uri="{FF2B5EF4-FFF2-40B4-BE49-F238E27FC236}">
                <a16:creationId xmlns:a16="http://schemas.microsoft.com/office/drawing/2014/main" id="{322E180F-1C6E-E348-321E-590B7CF7A7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0" y="459000"/>
            <a:ext cx="9168353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DC7F3-EEE2-55C8-3DBC-0B4FEA4619E2}"/>
              </a:ext>
            </a:extLst>
          </p:cNvPr>
          <p:cNvSpPr txBox="1"/>
          <p:nvPr/>
        </p:nvSpPr>
        <p:spPr>
          <a:xfrm>
            <a:off x="9905999" y="1277356"/>
            <a:ext cx="205047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collégiale Saint-Martin de Montpezat-de-Quercy, datant du XIVème siècle est classée au titre des monuments historiques depuis 1840</a:t>
            </a:r>
          </a:p>
        </p:txBody>
      </p:sp>
    </p:spTree>
    <p:extLst>
      <p:ext uri="{BB962C8B-B14F-4D97-AF65-F5344CB8AC3E}">
        <p14:creationId xmlns:p14="http://schemas.microsoft.com/office/powerpoint/2010/main" val="2958639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A60D6-199E-A872-621A-ED034A8BE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853911A6-B9E2-18AA-F098-5783129A91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4380" y="557483"/>
            <a:ext cx="5220000" cy="57430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éclairage, bougie, Plafonnier&#10;&#10;Description générée automatiquement">
            <a:extLst>
              <a:ext uri="{FF2B5EF4-FFF2-40B4-BE49-F238E27FC236}">
                <a16:creationId xmlns:a16="http://schemas.microsoft.com/office/drawing/2014/main" id="{DB4F660F-EF07-059B-BF9C-AD0A014AE9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21" y="1606138"/>
            <a:ext cx="5472000" cy="36457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8185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rouge, décoration d’intérieur&#10;&#10;Description générée automatiquement">
            <a:extLst>
              <a:ext uri="{FF2B5EF4-FFF2-40B4-BE49-F238E27FC236}">
                <a16:creationId xmlns:a16="http://schemas.microsoft.com/office/drawing/2014/main" id="{60DC928A-FA72-0E51-8FFF-1033A09E1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79" y="838619"/>
            <a:ext cx="7776000" cy="518076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EF4384-B3D9-377C-33D0-A77CAE7AD028}"/>
              </a:ext>
            </a:extLst>
          </p:cNvPr>
          <p:cNvSpPr txBox="1"/>
          <p:nvPr/>
        </p:nvSpPr>
        <p:spPr>
          <a:xfrm>
            <a:off x="0" y="221673"/>
            <a:ext cx="1184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 A Présenté La Ville de </a:t>
            </a:r>
            <a:r>
              <a:rPr lang="fr-FR" sz="2400" b="1" dirty="0" err="1"/>
              <a:t>Montpezay</a:t>
            </a:r>
            <a:r>
              <a:rPr lang="fr-FR" sz="2400" b="1" dirty="0"/>
              <a:t>- De – Quercy ( </a:t>
            </a:r>
            <a:r>
              <a:rPr lang="fr-FR" sz="2400" b="1" dirty="0" err="1"/>
              <a:t>tarn</a:t>
            </a:r>
            <a:r>
              <a:rPr lang="fr-FR" sz="2400" b="1" dirty="0"/>
              <a:t>-Et Garonne)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5AB3FC-BDF6-7226-F37E-72BB41F86093}"/>
              </a:ext>
            </a:extLst>
          </p:cNvPr>
          <p:cNvSpPr txBox="1"/>
          <p:nvPr/>
        </p:nvSpPr>
        <p:spPr>
          <a:xfrm>
            <a:off x="8562109" y="2895600"/>
            <a:ext cx="3449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6885621-EB8C-1C52-6111-8672834540A7}"/>
              </a:ext>
            </a:extLst>
          </p:cNvPr>
          <p:cNvSpPr txBox="1"/>
          <p:nvPr/>
        </p:nvSpPr>
        <p:spPr>
          <a:xfrm>
            <a:off x="9698182" y="3953240"/>
            <a:ext cx="328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9785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336</Words>
  <Application>Microsoft Office PowerPoint</Application>
  <PresentationFormat>Grand écran</PresentationFormat>
  <Paragraphs>29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2024-02-10T16:18:26Z</dcterms:created>
  <dcterms:modified xsi:type="dcterms:W3CDTF">2024-02-11T06:49:03Z</dcterms:modified>
</cp:coreProperties>
</file>