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8" r:id="rId5"/>
    <p:sldId id="299" r:id="rId6"/>
    <p:sldId id="300" r:id="rId7"/>
    <p:sldId id="291" r:id="rId8"/>
    <p:sldId id="294" r:id="rId9"/>
    <p:sldId id="305" r:id="rId10"/>
    <p:sldId id="296" r:id="rId11"/>
    <p:sldId id="304" r:id="rId12"/>
    <p:sldId id="314" r:id="rId13"/>
    <p:sldId id="302" r:id="rId14"/>
    <p:sldId id="306" r:id="rId15"/>
    <p:sldId id="307" r:id="rId16"/>
    <p:sldId id="310" r:id="rId17"/>
    <p:sldId id="295" r:id="rId18"/>
    <p:sldId id="301" r:id="rId19"/>
    <p:sldId id="315" r:id="rId20"/>
    <p:sldId id="313" r:id="rId21"/>
    <p:sldId id="312" r:id="rId22"/>
    <p:sldId id="311" r:id="rId23"/>
    <p:sldId id="308" r:id="rId24"/>
    <p:sldId id="298" r:id="rId25"/>
    <p:sldId id="293" r:id="rId26"/>
    <p:sldId id="292" r:id="rId27"/>
    <p:sldId id="285" r:id="rId28"/>
    <p:sldId id="317" r:id="rId29"/>
    <p:sldId id="287" r:id="rId30"/>
    <p:sldId id="289" r:id="rId31"/>
    <p:sldId id="31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9C1860C-DDFA-6081-2489-551CE47B537C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93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A8646E-4FD1-5BD8-0AE2-2C0397D2CE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15B5933-7BEF-76D2-5545-7B929FC5BB8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96200" y="764704"/>
            <a:ext cx="2304256" cy="792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8566960D-C0C0-D81E-FE26-A928424EEF0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20236" y="1772816"/>
            <a:ext cx="1656184" cy="54071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'aventur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'aventu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">
            <a:extLst>
              <a:ext uri="{FF2B5EF4-FFF2-40B4-BE49-F238E27FC236}">
                <a16:creationId xmlns:a16="http://schemas.microsoft.com/office/drawing/2014/main" id="{33843863-07EC-4F25-9DE9-039290807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71BADAE-9821-02D7-889C-757D6A2ED3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307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2BBD16E-F50C-397A-FBC1-6271D56AFBFE}"/>
              </a:ext>
            </a:extLst>
          </p:cNvPr>
          <p:cNvSpPr/>
          <p:nvPr/>
        </p:nvSpPr>
        <p:spPr>
          <a:xfrm>
            <a:off x="1991544" y="4498133"/>
            <a:ext cx="2967287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93</a:t>
            </a:r>
            <a:endParaRPr lang="es-ES" sz="44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2CDE81-49D0-A72F-F73D-78C324CAD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34" y="548680"/>
            <a:ext cx="10826966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345242-2AD1-BB56-6F26-12323445F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79" y="548680"/>
            <a:ext cx="1083732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992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A690CA-3817-B37D-82E1-5D7ACA66C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360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0AA477-CE99-AAEE-D394-D3A40FDAB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6201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7B6A02-2BA0-CE7F-B606-A229052DC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134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049796-5695-AE95-9431-C508BFD82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289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5267DC-27BE-8828-59CA-98359DFC3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821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90E185-1040-1DAC-782B-FFCA62370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2220"/>
            <a:ext cx="10801200" cy="59311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0643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06EFCD-B6C9-ADA9-C141-764053A9D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41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C0B927-60AE-0B77-7280-1369556D3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94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B7BC1F-4A54-4903-3E06-2B47E3DAE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8041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714D4B-EB3D-CF51-455D-2649D3A18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0326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198141-54E2-6C8F-D364-3A07B3732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3007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52C164-9C0A-DE51-206F-9CB3B8249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134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624457-11EE-FE79-3C2B-1D9AFD729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849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DB3D21-37EF-45ED-7A99-A53AD479E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0170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57056A-BCA0-613D-F30C-E4DB949F9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427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FC9BEE-FC0C-B285-3FF6-7CB57FADA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092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1B63BF-6199-3B30-DDD5-85455B16B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656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C346DC-2684-584A-B56C-8B09518E7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008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9529D8-C304-4D0B-B964-6C537C907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039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0FA4D2-38B8-2969-6591-BD5BFF340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727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3397A8-DD0D-3987-38BD-E041CEDCA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830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2BDA0F-D1BB-BF44-98A4-AEA98797E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007E9F-9507-C9FB-B502-747FF3E69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D09EE0-B999-7E8B-960F-0C3263E82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862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3DA615-D744-BD2E-655E-292694367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6746795-75FE-4F20-2C45-82DD640ED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F4F3B21-4C22-80B6-5F35-829C7E3C7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C57A798B-D16A-68C9-F6B2-C0C44489CD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880" y="5797390"/>
            <a:ext cx="1489720" cy="240795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72DC5B45-1267-7C19-3D60-0ED44923C7D3}"/>
              </a:ext>
            </a:extLst>
          </p:cNvPr>
          <p:cNvSpPr/>
          <p:nvPr/>
        </p:nvSpPr>
        <p:spPr>
          <a:xfrm>
            <a:off x="7896200" y="67703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</TotalTime>
  <Words>44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128</cp:revision>
  <dcterms:created xsi:type="dcterms:W3CDTF">2020-02-21T13:54:42Z</dcterms:created>
  <dcterms:modified xsi:type="dcterms:W3CDTF">2024-02-14T11:45:46Z</dcterms:modified>
</cp:coreProperties>
</file>