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9" r:id="rId3"/>
    <p:sldId id="256" r:id="rId4"/>
    <p:sldId id="278" r:id="rId5"/>
    <p:sldId id="277" r:id="rId6"/>
    <p:sldId id="276" r:id="rId7"/>
    <p:sldId id="275" r:id="rId8"/>
    <p:sldId id="274" r:id="rId9"/>
    <p:sldId id="272" r:id="rId10"/>
    <p:sldId id="271" r:id="rId11"/>
    <p:sldId id="270" r:id="rId12"/>
    <p:sldId id="269" r:id="rId13"/>
    <p:sldId id="267" r:id="rId14"/>
    <p:sldId id="266" r:id="rId15"/>
    <p:sldId id="265" r:id="rId16"/>
    <p:sldId id="264" r:id="rId17"/>
    <p:sldId id="263" r:id="rId18"/>
    <p:sldId id="262" r:id="rId19"/>
    <p:sldId id="261" r:id="rId20"/>
    <p:sldId id="260" r:id="rId21"/>
    <p:sldId id="259" r:id="rId22"/>
    <p:sldId id="258" r:id="rId23"/>
    <p:sldId id="280" r:id="rId24"/>
    <p:sldId id="257" r:id="rId25"/>
    <p:sldId id="281" r:id="rId26"/>
    <p:sldId id="282"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052" autoAdjust="0"/>
    <p:restoredTop sz="94660"/>
  </p:normalViewPr>
  <p:slideViewPr>
    <p:cSldViewPr snapToGrid="0">
      <p:cViewPr varScale="1">
        <p:scale>
          <a:sx n="78" d="100"/>
          <a:sy n="78" d="100"/>
        </p:scale>
        <p:origin x="23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DFAAA-C719-FD30-446E-F21D336FE22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11C5C80-CC47-D319-CDF2-9A767FADDE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1417A2C-0936-8967-FCE4-B14B5E76D46C}"/>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92E75917-AE2D-F252-74D0-EA9C654871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A0081D-1BC6-EF8A-22AD-FE7B5019C6A4}"/>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335811158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6AF760-367C-E825-415D-FAB7DE64361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400801C-69FA-5BD5-36FE-70A09881802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389CF5-12C7-6AD6-C970-2146C85BBCA6}"/>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1526EF81-F910-811E-FD38-47FD1C14F4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BF6FD6-9A5C-594B-0869-C5B207F803D7}"/>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360319412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5E7197-2F90-4A88-3348-E53B5BCC9BF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47661A7-019A-03C2-4BFD-9253A78890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87A6A97-7906-963B-8A84-2265AC2ADDA3}"/>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D0FDC630-1360-2EF8-54AD-517EE0479B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6F710A-3A46-55DD-3E45-7278D2136A7B}"/>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225935811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F5C3F6-6242-4CE9-0F7D-E0E00112FFC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6A4E267-BC14-2920-A663-F7C4E940AB7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0396B50-DEDE-2C70-A012-1AC15A54300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4FE33F4-FAAD-81C0-6B77-0F6CC04611CD}"/>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6" name="Espace réservé du pied de page 5">
            <a:extLst>
              <a:ext uri="{FF2B5EF4-FFF2-40B4-BE49-F238E27FC236}">
                <a16:creationId xmlns:a16="http://schemas.microsoft.com/office/drawing/2014/main" id="{93529FF5-5FBF-FA39-A385-179ADF73E5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AD47227-616C-B00D-6DA4-C7DCFBE6258C}"/>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105458830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703880-F236-0877-1841-173BAAE202E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CED064A-6435-BABA-321C-14432A6B6F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487A43F-94D0-9F33-B759-8772C7C6C85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3D34241-D39F-9BBB-8C7F-0690349FE1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8DCE650-A906-170A-CC83-615B2902DD8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95BDEB8-C1A6-DA12-E065-DFA3CB1BE0CD}"/>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8" name="Espace réservé du pied de page 7">
            <a:extLst>
              <a:ext uri="{FF2B5EF4-FFF2-40B4-BE49-F238E27FC236}">
                <a16:creationId xmlns:a16="http://schemas.microsoft.com/office/drawing/2014/main" id="{1AB6F684-F10B-7CB6-1D26-2A203F9FC77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D4A2B2A-1146-D638-2F2F-665B76C462FF}"/>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46416347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FED6F5-3539-D417-A212-62E642FACF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524A3D4-72F8-FE7D-9C80-D965FDCD1090}"/>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4" name="Espace réservé du pied de page 3">
            <a:extLst>
              <a:ext uri="{FF2B5EF4-FFF2-40B4-BE49-F238E27FC236}">
                <a16:creationId xmlns:a16="http://schemas.microsoft.com/office/drawing/2014/main" id="{3B71C0A8-8C5E-4F1F-6A8B-2264023B6B4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48F564C-40F9-4013-B107-C5275BD2FE1C}"/>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30116504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D7BCAE2-483B-1D2C-E75A-BC10D3A43025}"/>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3" name="Espace réservé du pied de page 2">
            <a:extLst>
              <a:ext uri="{FF2B5EF4-FFF2-40B4-BE49-F238E27FC236}">
                <a16:creationId xmlns:a16="http://schemas.microsoft.com/office/drawing/2014/main" id="{6B2C06F0-987C-FEE3-7F9F-2799BC0B2F6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6A8D1E-D76F-F18E-58A9-C5C4D96842A8}"/>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403727383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F04474-1AC7-1615-D0FE-C6CF5452A66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240B6C7-EF4F-6642-BFBC-63FD7AB532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7640D8D-0D4D-F413-411C-91D64FB62C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1424C63-0932-4B60-69CB-A6BA7046337E}"/>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6" name="Espace réservé du pied de page 5">
            <a:extLst>
              <a:ext uri="{FF2B5EF4-FFF2-40B4-BE49-F238E27FC236}">
                <a16:creationId xmlns:a16="http://schemas.microsoft.com/office/drawing/2014/main" id="{BFD171F2-77DA-B662-07BB-CA7F2698316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64791E4-8002-5A42-0804-3EED6B43CC68}"/>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316171522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9BBB33-2291-C74E-F220-33E1D005E10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03DD4D6-A5E6-49A1-0BEA-44FE74C263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4A5EB2-315B-547B-EAE8-3CD78D37D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F0756C-6515-FA90-398E-10F622F3EBBE}"/>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6" name="Espace réservé du pied de page 5">
            <a:extLst>
              <a:ext uri="{FF2B5EF4-FFF2-40B4-BE49-F238E27FC236}">
                <a16:creationId xmlns:a16="http://schemas.microsoft.com/office/drawing/2014/main" id="{987FF5FA-621E-670F-9F06-39A077546D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CABF4EE-FED3-EB11-F979-AA04CFA32A69}"/>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425056482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6D9F16-E1CE-9A2A-14FC-E143BA027D9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491BB3C-8119-E3EE-A7E6-A1061E4B088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C2821C-425B-D54E-50FC-3A9FC665835B}"/>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FA0349D5-3146-845F-6F9F-08C5BE8B36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E594CA-DCE9-ABE3-4BCE-9F3CC8C9F56A}"/>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19483168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A389E2-834C-5707-3AA9-C5C0F03DAA9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3BE079E-B8FF-A7CF-90C9-DA4D966C24D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1FECF3-A05B-6B48-A882-43AB2C219751}"/>
              </a:ext>
            </a:extLst>
          </p:cNvPr>
          <p:cNvSpPr>
            <a:spLocks noGrp="1"/>
          </p:cNvSpPr>
          <p:nvPr>
            <p:ph type="dt" sz="half" idx="10"/>
          </p:nvPr>
        </p:nvSpPr>
        <p:spPr/>
        <p:txBody>
          <a:body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8A166736-55AB-DC5D-B54F-962165230C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7F2B54-5470-D965-C1E1-A6563E1F660F}"/>
              </a:ext>
            </a:extLst>
          </p:cNvPr>
          <p:cNvSpPr>
            <a:spLocks noGrp="1"/>
          </p:cNvSpPr>
          <p:nvPr>
            <p:ph type="sldNum" sz="quarter" idx="12"/>
          </p:nvPr>
        </p:nvSpPr>
        <p:spPr/>
        <p:txBody>
          <a:bodyPr/>
          <a:lstStyle/>
          <a:p>
            <a:fld id="{AA05CB46-6EE9-4C0B-9EA5-97D9E958FE25}" type="slidenum">
              <a:rPr lang="fr-FR" smtClean="0"/>
              <a:t>‹N°›</a:t>
            </a:fld>
            <a:endParaRPr lang="fr-FR"/>
          </a:p>
        </p:txBody>
      </p:sp>
    </p:spTree>
    <p:extLst>
      <p:ext uri="{BB962C8B-B14F-4D97-AF65-F5344CB8AC3E}">
        <p14:creationId xmlns:p14="http://schemas.microsoft.com/office/powerpoint/2010/main" val="224197679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7A59771-146B-D6A8-B4B9-F8E427BC4B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CA84BA-B739-6CEA-6CEF-927025F50E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15079B-E893-9C65-5128-B814E949F4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1BC8E09-77A1-468F-8FCF-93B01403192F}" type="datetimeFigureOut">
              <a:rPr lang="fr-FR" smtClean="0"/>
              <a:t>11/02/2024</a:t>
            </a:fld>
            <a:endParaRPr lang="fr-FR"/>
          </a:p>
        </p:txBody>
      </p:sp>
      <p:sp>
        <p:nvSpPr>
          <p:cNvPr id="5" name="Espace réservé du pied de page 4">
            <a:extLst>
              <a:ext uri="{FF2B5EF4-FFF2-40B4-BE49-F238E27FC236}">
                <a16:creationId xmlns:a16="http://schemas.microsoft.com/office/drawing/2014/main" id="{75E1482F-E918-052C-42F1-3D721DDE0E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22F1D54-FC0E-0D25-394B-98C69752B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05CB46-6EE9-4C0B-9EA5-97D9E958FE25}" type="slidenum">
              <a:rPr lang="fr-FR" smtClean="0"/>
              <a:t>‹N°›</a:t>
            </a:fld>
            <a:endParaRPr lang="fr-FR"/>
          </a:p>
        </p:txBody>
      </p:sp>
    </p:spTree>
    <p:extLst>
      <p:ext uri="{BB962C8B-B14F-4D97-AF65-F5344CB8AC3E}">
        <p14:creationId xmlns:p14="http://schemas.microsoft.com/office/powerpoint/2010/main" val="861935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74D62-0A75-AE73-8911-3DF4E700599A}"/>
            </a:ext>
          </a:extLst>
        </p:cNvPr>
        <p:cNvGrpSpPr/>
        <p:nvPr/>
      </p:nvGrpSpPr>
      <p:grpSpPr>
        <a:xfrm>
          <a:off x="0" y="0"/>
          <a:ext cx="0" cy="0"/>
          <a:chOff x="0" y="0"/>
          <a:chExt cx="0" cy="0"/>
        </a:xfrm>
      </p:grpSpPr>
      <p:pic>
        <p:nvPicPr>
          <p:cNvPr id="3" name="Image 2" descr="Une image contenant cœur, Saint-Valentin, écriture manuscrite, Police&#10;&#10;Description générée automatiquement">
            <a:extLst>
              <a:ext uri="{FF2B5EF4-FFF2-40B4-BE49-F238E27FC236}">
                <a16:creationId xmlns:a16="http://schemas.microsoft.com/office/drawing/2014/main" id="{27AA8755-3556-0E32-1CAF-872D31D5FD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3777" y="883711"/>
            <a:ext cx="11340000" cy="4868648"/>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03323C19-1051-FC7F-8865-D335A042B140}"/>
              </a:ext>
            </a:extLst>
          </p:cNvPr>
          <p:cNvSpPr txBox="1"/>
          <p:nvPr/>
        </p:nvSpPr>
        <p:spPr>
          <a:xfrm>
            <a:off x="1590806" y="883711"/>
            <a:ext cx="9582411" cy="646331"/>
          </a:xfrm>
          <a:prstGeom prst="rect">
            <a:avLst/>
          </a:prstGeom>
          <a:noFill/>
        </p:spPr>
        <p:txBody>
          <a:bodyPr wrap="square" rtlCol="0">
            <a:spAutoFit/>
          </a:bodyPr>
          <a:lstStyle/>
          <a:p>
            <a:r>
              <a:rPr lang="fr-FR" sz="3600" b="1" dirty="0"/>
              <a:t>Lorient Vous ¨Présente  La Saint -Valentin</a:t>
            </a:r>
          </a:p>
        </p:txBody>
      </p:sp>
    </p:spTree>
    <p:extLst>
      <p:ext uri="{BB962C8B-B14F-4D97-AF65-F5344CB8AC3E}">
        <p14:creationId xmlns:p14="http://schemas.microsoft.com/office/powerpoint/2010/main" val="136415740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Saint Valentin 2024.wav"/>
          </p:stSnd>
        </p:sndAc>
      </p:transition>
    </mc:Choice>
    <mc:Fallback>
      <p:transition spd="slow" advClick="0" advTm="8000">
        <p:fade/>
        <p:sndAc>
          <p:stSnd loop="1">
            <p:snd r:embed="rId2" name="Saint Valentin 2024.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F123F94-0BC2-BF1E-8B75-ED96B231F40A}"/>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FABFAB60-C05C-1C0C-161F-0FAC5FC5C490}"/>
              </a:ext>
            </a:extLst>
          </p:cNvPr>
          <p:cNvSpPr txBox="1"/>
          <p:nvPr/>
        </p:nvSpPr>
        <p:spPr>
          <a:xfrm>
            <a:off x="542795" y="117693"/>
            <a:ext cx="11649205" cy="6740307"/>
          </a:xfrm>
          <a:prstGeom prst="rect">
            <a:avLst/>
          </a:prstGeom>
          <a:noFill/>
        </p:spPr>
        <p:txBody>
          <a:bodyPr wrap="square">
            <a:spAutoFit/>
          </a:bodyPr>
          <a:lstStyle/>
          <a:p>
            <a:r>
              <a:rPr lang="fr-FR" sz="5400" b="1" dirty="0">
                <a:solidFill>
                  <a:schemeClr val="bg1"/>
                </a:solidFill>
              </a:rPr>
              <a:t>Le jour de la Saint-Valentin, le 14 février, est considéré dans de nombreux pays comme la fête des amoureux. Les couples en profitent pour s'échanger des mots doux et des cadeaux comme des roses rouges qui sont l’emblème de la passion, cartes, chocolats, etc.</a:t>
            </a:r>
          </a:p>
        </p:txBody>
      </p:sp>
    </p:spTree>
    <p:extLst>
      <p:ext uri="{BB962C8B-B14F-4D97-AF65-F5344CB8AC3E}">
        <p14:creationId xmlns:p14="http://schemas.microsoft.com/office/powerpoint/2010/main" val="196863180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roquis, illustration, Dessin au trait, art&#10;&#10;Description générée automatiquement">
            <a:extLst>
              <a:ext uri="{FF2B5EF4-FFF2-40B4-BE49-F238E27FC236}">
                <a16:creationId xmlns:a16="http://schemas.microsoft.com/office/drawing/2014/main" id="{CEFAE518-EC6E-3C24-9B3B-A39C67E76C5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4855" y="1304999"/>
            <a:ext cx="5138723" cy="4248000"/>
          </a:xfrm>
          <a:prstGeom prst="rect">
            <a:avLst/>
          </a:prstGeom>
          <a:ln w="38100">
            <a:solidFill>
              <a:srgbClr val="FFFF00"/>
            </a:solidFill>
            <a:prstDash val="sysDot"/>
          </a:ln>
        </p:spPr>
      </p:pic>
      <p:pic>
        <p:nvPicPr>
          <p:cNvPr id="9" name="Image 8" descr="Une image contenant dessin, illustration, croquis, peinture&#10;&#10;Description générée automatiquement">
            <a:extLst>
              <a:ext uri="{FF2B5EF4-FFF2-40B4-BE49-F238E27FC236}">
                <a16:creationId xmlns:a16="http://schemas.microsoft.com/office/drawing/2014/main" id="{FA288595-0098-1664-7FB8-A9C8C06C1F5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03695" y="252412"/>
            <a:ext cx="4743450" cy="6353175"/>
          </a:xfrm>
          <a:prstGeom prst="rect">
            <a:avLst/>
          </a:prstGeom>
          <a:ln w="38100">
            <a:solidFill>
              <a:srgbClr val="FFFF00"/>
            </a:solidFill>
            <a:prstDash val="sysDot"/>
          </a:ln>
        </p:spPr>
      </p:pic>
    </p:spTree>
    <p:extLst>
      <p:ext uri="{BB962C8B-B14F-4D97-AF65-F5344CB8AC3E}">
        <p14:creationId xmlns:p14="http://schemas.microsoft.com/office/powerpoint/2010/main" val="162621260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71B6C-0FF1-48D5-51A9-A47EF261E004}"/>
            </a:ext>
          </a:extLst>
        </p:cNvPr>
        <p:cNvGrpSpPr/>
        <p:nvPr/>
      </p:nvGrpSpPr>
      <p:grpSpPr>
        <a:xfrm>
          <a:off x="0" y="0"/>
          <a:ext cx="0" cy="0"/>
          <a:chOff x="0" y="0"/>
          <a:chExt cx="0" cy="0"/>
        </a:xfrm>
      </p:grpSpPr>
      <p:pic>
        <p:nvPicPr>
          <p:cNvPr id="3" name="Image 2" descr="Une image contenant peinture, fleur, art, dessin&#10;&#10;Description générée automatiquement">
            <a:extLst>
              <a:ext uri="{FF2B5EF4-FFF2-40B4-BE49-F238E27FC236}">
                <a16:creationId xmlns:a16="http://schemas.microsoft.com/office/drawing/2014/main" id="{DF7A5146-A134-3BEE-6D40-2C0E9E1E0B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4250" y="459000"/>
            <a:ext cx="4832688" cy="5940000"/>
          </a:xfrm>
          <a:prstGeom prst="rect">
            <a:avLst/>
          </a:prstGeom>
          <a:ln w="38100">
            <a:solidFill>
              <a:schemeClr val="bg1"/>
            </a:solidFill>
            <a:prstDash val="sysDot"/>
          </a:ln>
        </p:spPr>
      </p:pic>
      <p:pic>
        <p:nvPicPr>
          <p:cNvPr id="5" name="Image 4" descr="Une image contenant dessin, croquis, Bouteille en verre, boisson&#10;&#10;Description générée automatiquement">
            <a:extLst>
              <a:ext uri="{FF2B5EF4-FFF2-40B4-BE49-F238E27FC236}">
                <a16:creationId xmlns:a16="http://schemas.microsoft.com/office/drawing/2014/main" id="{C5F1657D-5964-A3CA-8517-C0710902DD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2005" y="495000"/>
            <a:ext cx="4335745" cy="5904000"/>
          </a:xfrm>
          <a:prstGeom prst="rect">
            <a:avLst/>
          </a:prstGeom>
          <a:ln w="38100">
            <a:solidFill>
              <a:schemeClr val="bg1"/>
            </a:solidFill>
            <a:prstDash val="sysDot"/>
          </a:ln>
        </p:spPr>
      </p:pic>
    </p:spTree>
    <p:extLst>
      <p:ext uri="{BB962C8B-B14F-4D97-AF65-F5344CB8AC3E}">
        <p14:creationId xmlns:p14="http://schemas.microsoft.com/office/powerpoint/2010/main" val="352462318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8BF26-DA8B-7B0E-0705-AB4C7D83A824}"/>
            </a:ext>
          </a:extLst>
        </p:cNvPr>
        <p:cNvGrpSpPr/>
        <p:nvPr/>
      </p:nvGrpSpPr>
      <p:grpSpPr>
        <a:xfrm>
          <a:off x="0" y="0"/>
          <a:ext cx="0" cy="0"/>
          <a:chOff x="0" y="0"/>
          <a:chExt cx="0" cy="0"/>
        </a:xfrm>
      </p:grpSpPr>
      <p:pic>
        <p:nvPicPr>
          <p:cNvPr id="3" name="Image 2" descr="Une image contenant dessin, arbre, terrain de jeux, personne&#10;&#10;Description générée automatiquement">
            <a:extLst>
              <a:ext uri="{FF2B5EF4-FFF2-40B4-BE49-F238E27FC236}">
                <a16:creationId xmlns:a16="http://schemas.microsoft.com/office/drawing/2014/main" id="{A276ACB5-B107-8327-916C-B1C8F36351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0000" y="479840"/>
            <a:ext cx="4016975" cy="5940000"/>
          </a:xfrm>
          <a:prstGeom prst="rect">
            <a:avLst/>
          </a:prstGeom>
          <a:ln w="38100">
            <a:solidFill>
              <a:srgbClr val="FFFF00"/>
            </a:solidFill>
            <a:prstDash val="sysDot"/>
          </a:ln>
        </p:spPr>
      </p:pic>
      <p:pic>
        <p:nvPicPr>
          <p:cNvPr id="5" name="Image 4" descr="Une image contenant dessin, croquis, illustration, clipart&#10;&#10;Description générée automatiquement">
            <a:extLst>
              <a:ext uri="{FF2B5EF4-FFF2-40B4-BE49-F238E27FC236}">
                <a16:creationId xmlns:a16="http://schemas.microsoft.com/office/drawing/2014/main" id="{3434F688-2A63-6304-CAF4-98FF711E762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0" y="459000"/>
            <a:ext cx="5076000" cy="5981681"/>
          </a:xfrm>
          <a:prstGeom prst="rect">
            <a:avLst/>
          </a:prstGeom>
          <a:ln w="38100">
            <a:solidFill>
              <a:srgbClr val="FFFF00"/>
            </a:solidFill>
            <a:prstDash val="sysDot"/>
          </a:ln>
        </p:spPr>
      </p:pic>
    </p:spTree>
    <p:extLst>
      <p:ext uri="{BB962C8B-B14F-4D97-AF65-F5344CB8AC3E}">
        <p14:creationId xmlns:p14="http://schemas.microsoft.com/office/powerpoint/2010/main" val="233555217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9D7BC-4E0F-DB1D-60A3-3548A262F964}"/>
            </a:ext>
          </a:extLst>
        </p:cNvPr>
        <p:cNvGrpSpPr/>
        <p:nvPr/>
      </p:nvGrpSpPr>
      <p:grpSpPr>
        <a:xfrm>
          <a:off x="0" y="0"/>
          <a:ext cx="0" cy="0"/>
          <a:chOff x="0" y="0"/>
          <a:chExt cx="0" cy="0"/>
        </a:xfrm>
      </p:grpSpPr>
      <p:pic>
        <p:nvPicPr>
          <p:cNvPr id="3" name="Image 2" descr="Une image contenant dessin, croquis, illustration, art&#10;&#10;Description générée automatiquement">
            <a:extLst>
              <a:ext uri="{FF2B5EF4-FFF2-40B4-BE49-F238E27FC236}">
                <a16:creationId xmlns:a16="http://schemas.microsoft.com/office/drawing/2014/main" id="{7D3AA06F-5E8C-E17C-6751-60C62C1127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2631" y="933786"/>
            <a:ext cx="5940000" cy="4990427"/>
          </a:xfrm>
          <a:prstGeom prst="rect">
            <a:avLst/>
          </a:prstGeom>
          <a:ln w="38100">
            <a:solidFill>
              <a:srgbClr val="FFFF00"/>
            </a:solidFill>
            <a:prstDash val="sysDot"/>
          </a:ln>
        </p:spPr>
      </p:pic>
      <p:pic>
        <p:nvPicPr>
          <p:cNvPr id="5" name="Image 4" descr="Une image contenant peinture, dessin, art, croquis&#10;&#10;Description générée automatiquement">
            <a:extLst>
              <a:ext uri="{FF2B5EF4-FFF2-40B4-BE49-F238E27FC236}">
                <a16:creationId xmlns:a16="http://schemas.microsoft.com/office/drawing/2014/main" id="{BEDC5EB9-A1DE-09C0-46BA-38B6EF8838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6207" y="458999"/>
            <a:ext cx="3893162" cy="5940000"/>
          </a:xfrm>
          <a:prstGeom prst="rect">
            <a:avLst/>
          </a:prstGeom>
          <a:ln w="38100">
            <a:solidFill>
              <a:srgbClr val="FFFF00"/>
            </a:solidFill>
            <a:prstDash val="sysDot"/>
          </a:ln>
        </p:spPr>
      </p:pic>
    </p:spTree>
    <p:extLst>
      <p:ext uri="{BB962C8B-B14F-4D97-AF65-F5344CB8AC3E}">
        <p14:creationId xmlns:p14="http://schemas.microsoft.com/office/powerpoint/2010/main" val="154848360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37F33-57BD-2666-659A-3A3588786991}"/>
            </a:ext>
          </a:extLst>
        </p:cNvPr>
        <p:cNvGrpSpPr/>
        <p:nvPr/>
      </p:nvGrpSpPr>
      <p:grpSpPr>
        <a:xfrm>
          <a:off x="0" y="0"/>
          <a:ext cx="0" cy="0"/>
          <a:chOff x="0" y="0"/>
          <a:chExt cx="0" cy="0"/>
        </a:xfrm>
      </p:grpSpPr>
      <p:pic>
        <p:nvPicPr>
          <p:cNvPr id="3" name="Image 2" descr="Une image contenant dessin, croquis, parapluie, illustration&#10;&#10;Description générée automatiquement">
            <a:extLst>
              <a:ext uri="{FF2B5EF4-FFF2-40B4-BE49-F238E27FC236}">
                <a16:creationId xmlns:a16="http://schemas.microsoft.com/office/drawing/2014/main" id="{FC8DEBC3-E595-B83A-05EE-63FD71A6C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968" y="487690"/>
            <a:ext cx="5040000" cy="5882619"/>
          </a:xfrm>
          <a:prstGeom prst="rect">
            <a:avLst/>
          </a:prstGeom>
          <a:ln w="38100" cap="sq" cmpd="thickThin">
            <a:solidFill>
              <a:srgbClr val="FFFF00"/>
            </a:solidFill>
            <a:prstDash val="sysDot"/>
            <a:miter lim="800000"/>
          </a:ln>
          <a:effectLst>
            <a:innerShdw blurRad="76200">
              <a:srgbClr val="000000"/>
            </a:innerShdw>
          </a:effectLst>
        </p:spPr>
      </p:pic>
      <p:pic>
        <p:nvPicPr>
          <p:cNvPr id="5" name="Image 4" descr="Une image contenant dessin, croquis, illustration, arbre&#10;&#10;Description générée automatiquement">
            <a:extLst>
              <a:ext uri="{FF2B5EF4-FFF2-40B4-BE49-F238E27FC236}">
                <a16:creationId xmlns:a16="http://schemas.microsoft.com/office/drawing/2014/main" id="{28C5F42B-7292-B17E-1574-E4EF9DC63F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5032" y="487690"/>
            <a:ext cx="5112000" cy="5938270"/>
          </a:xfrm>
          <a:prstGeom prst="rect">
            <a:avLst/>
          </a:prstGeom>
          <a:ln w="38100">
            <a:solidFill>
              <a:srgbClr val="FFFF00"/>
            </a:solidFill>
            <a:prstDash val="sysDot"/>
          </a:ln>
        </p:spPr>
      </p:pic>
    </p:spTree>
    <p:extLst>
      <p:ext uri="{BB962C8B-B14F-4D97-AF65-F5344CB8AC3E}">
        <p14:creationId xmlns:p14="http://schemas.microsoft.com/office/powerpoint/2010/main" val="17909863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3387A-3440-B68B-F9DF-4FCB763571B6}"/>
            </a:ext>
          </a:extLst>
        </p:cNvPr>
        <p:cNvGrpSpPr/>
        <p:nvPr/>
      </p:nvGrpSpPr>
      <p:grpSpPr>
        <a:xfrm>
          <a:off x="0" y="0"/>
          <a:ext cx="0" cy="0"/>
          <a:chOff x="0" y="0"/>
          <a:chExt cx="0" cy="0"/>
        </a:xfrm>
      </p:grpSpPr>
      <p:pic>
        <p:nvPicPr>
          <p:cNvPr id="7" name="Image 6" descr="Une image contenant habits, personne, ballon, Accessoires et articles de fête&#10;&#10;Description générée automatiquement">
            <a:extLst>
              <a:ext uri="{FF2B5EF4-FFF2-40B4-BE49-F238E27FC236}">
                <a16:creationId xmlns:a16="http://schemas.microsoft.com/office/drawing/2014/main" id="{C9E264F8-B8A7-7C2B-58E4-55E2456FC7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2590" y="626134"/>
            <a:ext cx="8424000" cy="5605731"/>
          </a:xfrm>
          <a:prstGeom prst="rect">
            <a:avLst/>
          </a:prstGeom>
          <a:ln w="38100">
            <a:solidFill>
              <a:srgbClr val="FFFF00"/>
            </a:solidFill>
            <a:prstDash val="sysDot"/>
          </a:ln>
        </p:spPr>
      </p:pic>
    </p:spTree>
    <p:extLst>
      <p:ext uri="{BB962C8B-B14F-4D97-AF65-F5344CB8AC3E}">
        <p14:creationId xmlns:p14="http://schemas.microsoft.com/office/powerpoint/2010/main" val="76906538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91E6B-ED13-3032-0FE3-2C1DD8216F1F}"/>
            </a:ext>
          </a:extLst>
        </p:cNvPr>
        <p:cNvGrpSpPr/>
        <p:nvPr/>
      </p:nvGrpSpPr>
      <p:grpSpPr>
        <a:xfrm>
          <a:off x="0" y="0"/>
          <a:ext cx="0" cy="0"/>
          <a:chOff x="0" y="0"/>
          <a:chExt cx="0" cy="0"/>
        </a:xfrm>
      </p:grpSpPr>
      <p:pic>
        <p:nvPicPr>
          <p:cNvPr id="3" name="Image 2" descr="Une image contenant boîte, en bois, intérieur, gâteau&#10;&#10;Description générée automatiquement">
            <a:extLst>
              <a:ext uri="{FF2B5EF4-FFF2-40B4-BE49-F238E27FC236}">
                <a16:creationId xmlns:a16="http://schemas.microsoft.com/office/drawing/2014/main" id="{80DEC9FA-124B-2755-65B0-1394AA31BE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408" y="459000"/>
            <a:ext cx="9227183" cy="5940000"/>
          </a:xfrm>
          <a:prstGeom prst="rect">
            <a:avLst/>
          </a:prstGeom>
          <a:ln w="38100">
            <a:solidFill>
              <a:schemeClr val="bg1"/>
            </a:solidFill>
            <a:prstDash val="sysDot"/>
          </a:ln>
        </p:spPr>
      </p:pic>
    </p:spTree>
    <p:extLst>
      <p:ext uri="{BB962C8B-B14F-4D97-AF65-F5344CB8AC3E}">
        <p14:creationId xmlns:p14="http://schemas.microsoft.com/office/powerpoint/2010/main" val="16236724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04577-E8F0-F15E-A682-2CE412E800A1}"/>
            </a:ext>
          </a:extLst>
        </p:cNvPr>
        <p:cNvGrpSpPr/>
        <p:nvPr/>
      </p:nvGrpSpPr>
      <p:grpSpPr>
        <a:xfrm>
          <a:off x="0" y="0"/>
          <a:ext cx="0" cy="0"/>
          <a:chOff x="0" y="0"/>
          <a:chExt cx="0" cy="0"/>
        </a:xfrm>
      </p:grpSpPr>
      <p:pic>
        <p:nvPicPr>
          <p:cNvPr id="3" name="Image 2" descr="Une image contenant plante, fleur, texte, pétale&#10;&#10;Description générée automatiquement">
            <a:extLst>
              <a:ext uri="{FF2B5EF4-FFF2-40B4-BE49-F238E27FC236}">
                <a16:creationId xmlns:a16="http://schemas.microsoft.com/office/drawing/2014/main" id="{DB2357C1-F37D-FFC8-45AE-C74061ECE6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6442" y="609000"/>
            <a:ext cx="8460000" cy="5640000"/>
          </a:xfrm>
          <a:prstGeom prst="rect">
            <a:avLst/>
          </a:prstGeom>
          <a:ln w="38100">
            <a:solidFill>
              <a:srgbClr val="FFFF00"/>
            </a:solidFill>
            <a:prstDash val="sysDot"/>
          </a:ln>
        </p:spPr>
      </p:pic>
    </p:spTree>
    <p:extLst>
      <p:ext uri="{BB962C8B-B14F-4D97-AF65-F5344CB8AC3E}">
        <p14:creationId xmlns:p14="http://schemas.microsoft.com/office/powerpoint/2010/main" val="154318318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9C3EB-0F4F-0204-77D6-EB2F5317C3DB}"/>
            </a:ext>
          </a:extLst>
        </p:cNvPr>
        <p:cNvGrpSpPr/>
        <p:nvPr/>
      </p:nvGrpSpPr>
      <p:grpSpPr>
        <a:xfrm>
          <a:off x="0" y="0"/>
          <a:ext cx="0" cy="0"/>
          <a:chOff x="0" y="0"/>
          <a:chExt cx="0" cy="0"/>
        </a:xfrm>
      </p:grpSpPr>
      <p:pic>
        <p:nvPicPr>
          <p:cNvPr id="3" name="Image 2" descr="Une image contenant rose, pétale, Roses de jardin, Art floral&#10;&#10;Description générée automatiquement">
            <a:extLst>
              <a:ext uri="{FF2B5EF4-FFF2-40B4-BE49-F238E27FC236}">
                <a16:creationId xmlns:a16="http://schemas.microsoft.com/office/drawing/2014/main" id="{0BE64350-5162-DAF3-B06B-085AAAEBCD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2999" y="177256"/>
            <a:ext cx="4608000" cy="6503488"/>
          </a:xfrm>
          <a:prstGeom prst="rect">
            <a:avLst/>
          </a:prstGeom>
          <a:ln w="38100">
            <a:solidFill>
              <a:srgbClr val="FFFF00"/>
            </a:solidFill>
            <a:prstDash val="sysDot"/>
          </a:ln>
        </p:spPr>
      </p:pic>
      <p:pic>
        <p:nvPicPr>
          <p:cNvPr id="4" name="Image 3">
            <a:extLst>
              <a:ext uri="{FF2B5EF4-FFF2-40B4-BE49-F238E27FC236}">
                <a16:creationId xmlns:a16="http://schemas.microsoft.com/office/drawing/2014/main" id="{0B8436D1-DB26-827C-1242-931C444B985C}"/>
              </a:ext>
            </a:extLst>
          </p:cNvPr>
          <p:cNvPicPr>
            <a:picLocks noChangeAspect="1"/>
          </p:cNvPicPr>
          <p:nvPr/>
        </p:nvPicPr>
        <p:blipFill>
          <a:blip r:embed="rId3"/>
          <a:stretch>
            <a:fillRect/>
          </a:stretch>
        </p:blipFill>
        <p:spPr>
          <a:xfrm>
            <a:off x="5850829" y="390525"/>
            <a:ext cx="6076950" cy="6076950"/>
          </a:xfrm>
          <a:prstGeom prst="rect">
            <a:avLst/>
          </a:prstGeom>
          <a:ln w="38100">
            <a:solidFill>
              <a:srgbClr val="FFFF00"/>
            </a:solidFill>
            <a:prstDash val="sysDot"/>
          </a:ln>
        </p:spPr>
      </p:pic>
    </p:spTree>
    <p:extLst>
      <p:ext uri="{BB962C8B-B14F-4D97-AF65-F5344CB8AC3E}">
        <p14:creationId xmlns:p14="http://schemas.microsoft.com/office/powerpoint/2010/main" val="11256955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7CB23-8208-9A4B-EDE2-CFA1588AD2B5}"/>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32ED7DD5-2AF8-92F2-E35E-B6C39401A7DA}"/>
              </a:ext>
            </a:extLst>
          </p:cNvPr>
          <p:cNvPicPr>
            <a:picLocks noChangeAspect="1"/>
          </p:cNvPicPr>
          <p:nvPr/>
        </p:nvPicPr>
        <p:blipFill>
          <a:blip r:embed="rId2"/>
          <a:stretch>
            <a:fillRect/>
          </a:stretch>
        </p:blipFill>
        <p:spPr>
          <a:xfrm>
            <a:off x="1333500" y="242887"/>
            <a:ext cx="9525000" cy="6372225"/>
          </a:xfrm>
          <a:prstGeom prst="rect">
            <a:avLst/>
          </a:prstGeom>
          <a:ln w="38100">
            <a:solidFill>
              <a:srgbClr val="FFFF00"/>
            </a:solidFill>
            <a:prstDash val="sysDot"/>
          </a:ln>
        </p:spPr>
      </p:pic>
    </p:spTree>
    <p:extLst>
      <p:ext uri="{BB962C8B-B14F-4D97-AF65-F5344CB8AC3E}">
        <p14:creationId xmlns:p14="http://schemas.microsoft.com/office/powerpoint/2010/main" val="349674873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45BF6-124A-3A16-5B94-A2FA8259B0EE}"/>
            </a:ext>
          </a:extLst>
        </p:cNvPr>
        <p:cNvGrpSpPr/>
        <p:nvPr/>
      </p:nvGrpSpPr>
      <p:grpSpPr>
        <a:xfrm>
          <a:off x="0" y="0"/>
          <a:ext cx="0" cy="0"/>
          <a:chOff x="0" y="0"/>
          <a:chExt cx="0" cy="0"/>
        </a:xfrm>
      </p:grpSpPr>
      <p:pic>
        <p:nvPicPr>
          <p:cNvPr id="3" name="Image 2" descr="Une image contenant personne, habits, fleur, Verre à vin&#10;&#10;Description générée automatiquement">
            <a:extLst>
              <a:ext uri="{FF2B5EF4-FFF2-40B4-BE49-F238E27FC236}">
                <a16:creationId xmlns:a16="http://schemas.microsoft.com/office/drawing/2014/main" id="{D80FD1C1-7B10-5454-F2B0-AC7C3D7BF74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0200" y="1262062"/>
            <a:ext cx="8991600" cy="4333875"/>
          </a:xfrm>
          <a:prstGeom prst="rect">
            <a:avLst/>
          </a:prstGeom>
          <a:ln w="38100">
            <a:solidFill>
              <a:srgbClr val="FFFF00"/>
            </a:solidFill>
            <a:prstDash val="sysDot"/>
          </a:ln>
        </p:spPr>
      </p:pic>
    </p:spTree>
    <p:extLst>
      <p:ext uri="{BB962C8B-B14F-4D97-AF65-F5344CB8AC3E}">
        <p14:creationId xmlns:p14="http://schemas.microsoft.com/office/powerpoint/2010/main" val="217127586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575CE-962B-FF90-FD7C-7359C9B56C07}"/>
            </a:ext>
          </a:extLst>
        </p:cNvPr>
        <p:cNvGrpSpPr/>
        <p:nvPr/>
      </p:nvGrpSpPr>
      <p:grpSpPr>
        <a:xfrm>
          <a:off x="0" y="0"/>
          <a:ext cx="0" cy="0"/>
          <a:chOff x="0" y="0"/>
          <a:chExt cx="0" cy="0"/>
        </a:xfrm>
      </p:grpSpPr>
      <p:pic>
        <p:nvPicPr>
          <p:cNvPr id="7" name="Image 6" descr="Une image contenant Visage humain, rose, Magenta, fille&#10;&#10;Description générée automatiquement">
            <a:extLst>
              <a:ext uri="{FF2B5EF4-FFF2-40B4-BE49-F238E27FC236}">
                <a16:creationId xmlns:a16="http://schemas.microsoft.com/office/drawing/2014/main" id="{1E3CB359-3D1E-7F84-AB05-52D191A1F9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69348379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5FC45-7DF0-A3D3-92E8-C02D8DD69002}"/>
            </a:ext>
          </a:extLst>
        </p:cNvPr>
        <p:cNvGrpSpPr/>
        <p:nvPr/>
      </p:nvGrpSpPr>
      <p:grpSpPr>
        <a:xfrm>
          <a:off x="0" y="0"/>
          <a:ext cx="0" cy="0"/>
          <a:chOff x="0" y="0"/>
          <a:chExt cx="0" cy="0"/>
        </a:xfrm>
      </p:grpSpPr>
      <p:pic>
        <p:nvPicPr>
          <p:cNvPr id="3" name="Image 2" descr="Une image contenant rose, rouge, cadre photo, Saint-Valentin&#10;&#10;Description générée automatiquement">
            <a:extLst>
              <a:ext uri="{FF2B5EF4-FFF2-40B4-BE49-F238E27FC236}">
                <a16:creationId xmlns:a16="http://schemas.microsoft.com/office/drawing/2014/main" id="{FACA6BEA-D874-C003-15A6-34547D3A82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439" y="183240"/>
            <a:ext cx="6624000" cy="6491519"/>
          </a:xfrm>
          <a:prstGeom prst="rect">
            <a:avLst/>
          </a:prstGeom>
          <a:ln w="38100">
            <a:solidFill>
              <a:srgbClr val="FFFF00"/>
            </a:solidFill>
            <a:prstDash val="sysDot"/>
          </a:ln>
        </p:spPr>
      </p:pic>
      <p:pic>
        <p:nvPicPr>
          <p:cNvPr id="5" name="Image 4" descr="Une image contenant rose, robe, habits&#10;&#10;Description générée automatiquement">
            <a:extLst>
              <a:ext uri="{FF2B5EF4-FFF2-40B4-BE49-F238E27FC236}">
                <a16:creationId xmlns:a16="http://schemas.microsoft.com/office/drawing/2014/main" id="{E64BC4D3-82D3-ED4E-96E5-A89FEA4619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15951" y="3064954"/>
            <a:ext cx="760097" cy="728092"/>
          </a:xfrm>
          <a:prstGeom prst="rect">
            <a:avLst/>
          </a:prstGeom>
        </p:spPr>
      </p:pic>
      <p:pic>
        <p:nvPicPr>
          <p:cNvPr id="7" name="Image 6" descr="Une image contenant rose, robe, habits&#10;&#10;Description générée automatiquement">
            <a:extLst>
              <a:ext uri="{FF2B5EF4-FFF2-40B4-BE49-F238E27FC236}">
                <a16:creationId xmlns:a16="http://schemas.microsoft.com/office/drawing/2014/main" id="{9326CC6D-0C18-C82F-02C7-6C6F552C5D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15951" y="3064954"/>
            <a:ext cx="760097" cy="728092"/>
          </a:xfrm>
          <a:prstGeom prst="rect">
            <a:avLst/>
          </a:prstGeom>
        </p:spPr>
      </p:pic>
      <p:pic>
        <p:nvPicPr>
          <p:cNvPr id="9" name="Image 8" descr="Une image contenant rose, robe, habits&#10;&#10;Description générée automatiquement">
            <a:extLst>
              <a:ext uri="{FF2B5EF4-FFF2-40B4-BE49-F238E27FC236}">
                <a16:creationId xmlns:a16="http://schemas.microsoft.com/office/drawing/2014/main" id="{3587542A-386B-4C95-C48C-6315FBE813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15951" y="3064954"/>
            <a:ext cx="760097" cy="728092"/>
          </a:xfrm>
          <a:prstGeom prst="rect">
            <a:avLst/>
          </a:prstGeom>
        </p:spPr>
      </p:pic>
      <p:pic>
        <p:nvPicPr>
          <p:cNvPr id="11" name="Image 10" descr="Une image contenant rose, texte, Fleurs coupées, art&#10;&#10;Description générée automatiquement">
            <a:extLst>
              <a:ext uri="{FF2B5EF4-FFF2-40B4-BE49-F238E27FC236}">
                <a16:creationId xmlns:a16="http://schemas.microsoft.com/office/drawing/2014/main" id="{FC4F6129-C955-E225-E0CE-95B90BA38B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92012" y="692062"/>
            <a:ext cx="4680000" cy="5230966"/>
          </a:xfrm>
          <a:prstGeom prst="rect">
            <a:avLst/>
          </a:prstGeom>
          <a:ln w="38100">
            <a:solidFill>
              <a:srgbClr val="FFFF00"/>
            </a:solidFill>
            <a:prstDash val="sysDot"/>
          </a:ln>
        </p:spPr>
      </p:pic>
    </p:spTree>
    <p:extLst>
      <p:ext uri="{BB962C8B-B14F-4D97-AF65-F5344CB8AC3E}">
        <p14:creationId xmlns:p14="http://schemas.microsoft.com/office/powerpoint/2010/main" val="131939077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A7D2C-C3CB-C2F5-990F-D97A24F44E3C}"/>
            </a:ext>
          </a:extLst>
        </p:cNvPr>
        <p:cNvGrpSpPr/>
        <p:nvPr/>
      </p:nvGrpSpPr>
      <p:grpSpPr>
        <a:xfrm>
          <a:off x="0" y="0"/>
          <a:ext cx="0" cy="0"/>
          <a:chOff x="0" y="0"/>
          <a:chExt cx="0" cy="0"/>
        </a:xfrm>
      </p:grpSpPr>
      <p:pic>
        <p:nvPicPr>
          <p:cNvPr id="3" name="Image 2" descr="Une image contenant art, peinture, bulle, rouge&#10;&#10;Description générée automatiquement">
            <a:extLst>
              <a:ext uri="{FF2B5EF4-FFF2-40B4-BE49-F238E27FC236}">
                <a16:creationId xmlns:a16="http://schemas.microsoft.com/office/drawing/2014/main" id="{EBC57963-3061-3498-9665-D61C82A4CF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282" y="391734"/>
            <a:ext cx="4140000" cy="4140000"/>
          </a:xfrm>
          <a:prstGeom prst="rect">
            <a:avLst/>
          </a:prstGeom>
          <a:ln w="38100">
            <a:solidFill>
              <a:srgbClr val="FFFF00"/>
            </a:solidFill>
            <a:prstDash val="sysDot"/>
          </a:ln>
        </p:spPr>
      </p:pic>
      <p:pic>
        <p:nvPicPr>
          <p:cNvPr id="5" name="Image 4" descr="Une image contenant personne, Visage humain, habits, sourire&#10;&#10;Description générée automatiquement">
            <a:extLst>
              <a:ext uri="{FF2B5EF4-FFF2-40B4-BE49-F238E27FC236}">
                <a16:creationId xmlns:a16="http://schemas.microsoft.com/office/drawing/2014/main" id="{CCBE38CC-A20C-8BAF-02F8-CB54537226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08218" y="2276475"/>
            <a:ext cx="6667500" cy="4133850"/>
          </a:xfrm>
          <a:prstGeom prst="rect">
            <a:avLst/>
          </a:prstGeom>
          <a:ln w="38100">
            <a:solidFill>
              <a:srgbClr val="FFFF00"/>
            </a:solidFill>
            <a:prstDash val="sysDot"/>
          </a:ln>
        </p:spPr>
      </p:pic>
    </p:spTree>
    <p:extLst>
      <p:ext uri="{BB962C8B-B14F-4D97-AF65-F5344CB8AC3E}">
        <p14:creationId xmlns:p14="http://schemas.microsoft.com/office/powerpoint/2010/main" val="3516487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006F9-E628-CD65-72B0-ADFCBA133C17}"/>
            </a:ext>
          </a:extLst>
        </p:cNvPr>
        <p:cNvGrpSpPr/>
        <p:nvPr/>
      </p:nvGrpSpPr>
      <p:grpSpPr>
        <a:xfrm>
          <a:off x="0" y="0"/>
          <a:ext cx="0" cy="0"/>
          <a:chOff x="0" y="0"/>
          <a:chExt cx="0" cy="0"/>
        </a:xfrm>
      </p:grpSpPr>
      <p:pic>
        <p:nvPicPr>
          <p:cNvPr id="3" name="Image 2" descr="Une image contenant rose, personne, habits, Roses de jardin&#10;&#10;Description générée automatiquement">
            <a:extLst>
              <a:ext uri="{FF2B5EF4-FFF2-40B4-BE49-F238E27FC236}">
                <a16:creationId xmlns:a16="http://schemas.microsoft.com/office/drawing/2014/main" id="{C7EC9E0D-FD66-B1C5-1AE2-BEE1AF8301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9191" y="285749"/>
            <a:ext cx="6286500" cy="6286500"/>
          </a:xfrm>
          <a:prstGeom prst="rect">
            <a:avLst/>
          </a:prstGeom>
          <a:ln w="38100">
            <a:solidFill>
              <a:srgbClr val="FFFF00"/>
            </a:solidFill>
            <a:prstDash val="sysDot"/>
          </a:ln>
        </p:spPr>
      </p:pic>
      <p:pic>
        <p:nvPicPr>
          <p:cNvPr id="5" name="Image 4" descr="Une image contenant fleur, plante, pétale, Roses de jardin&#10;&#10;Description générée automatiquement">
            <a:extLst>
              <a:ext uri="{FF2B5EF4-FFF2-40B4-BE49-F238E27FC236}">
                <a16:creationId xmlns:a16="http://schemas.microsoft.com/office/drawing/2014/main" id="{B9E233DE-1BBB-801C-71DF-FB2040817A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86809" y="873427"/>
            <a:ext cx="4536000" cy="5111145"/>
          </a:xfrm>
          <a:prstGeom prst="rect">
            <a:avLst/>
          </a:prstGeom>
          <a:ln w="38100">
            <a:solidFill>
              <a:srgbClr val="FFFF00"/>
            </a:solidFill>
            <a:prstDash val="sysDot"/>
          </a:ln>
        </p:spPr>
      </p:pic>
    </p:spTree>
    <p:extLst>
      <p:ext uri="{BB962C8B-B14F-4D97-AF65-F5344CB8AC3E}">
        <p14:creationId xmlns:p14="http://schemas.microsoft.com/office/powerpoint/2010/main" val="27765027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1E40-B8AD-8EAB-5164-6F1FB49223E2}"/>
            </a:ext>
          </a:extLst>
        </p:cNvPr>
        <p:cNvGrpSpPr/>
        <p:nvPr/>
      </p:nvGrpSpPr>
      <p:grpSpPr>
        <a:xfrm>
          <a:off x="0" y="0"/>
          <a:ext cx="0" cy="0"/>
          <a:chOff x="0" y="0"/>
          <a:chExt cx="0" cy="0"/>
        </a:xfrm>
      </p:grpSpPr>
      <p:pic>
        <p:nvPicPr>
          <p:cNvPr id="3" name="Image 2" descr="Une image contenant Fleurs coupées, rose, Art floral, texte&#10;&#10;Description générée automatiquement">
            <a:extLst>
              <a:ext uri="{FF2B5EF4-FFF2-40B4-BE49-F238E27FC236}">
                <a16:creationId xmlns:a16="http://schemas.microsoft.com/office/drawing/2014/main" id="{51CBDD4D-401E-6B50-64EF-C6007A68AC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778" y="438583"/>
            <a:ext cx="5280000" cy="3960000"/>
          </a:xfrm>
          <a:prstGeom prst="rect">
            <a:avLst/>
          </a:prstGeom>
          <a:ln w="38100">
            <a:solidFill>
              <a:srgbClr val="FFFF00"/>
            </a:solidFill>
            <a:prstDash val="sysDot"/>
          </a:ln>
        </p:spPr>
      </p:pic>
      <p:pic>
        <p:nvPicPr>
          <p:cNvPr id="5" name="Image 4" descr="Une image contenant art, capture d’écran&#10;&#10;Description générée automatiquement">
            <a:extLst>
              <a:ext uri="{FF2B5EF4-FFF2-40B4-BE49-F238E27FC236}">
                <a16:creationId xmlns:a16="http://schemas.microsoft.com/office/drawing/2014/main" id="{4D39CBF3-0017-C6E2-A980-461CE7B6A8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18222" y="1976165"/>
            <a:ext cx="5904000" cy="4428000"/>
          </a:xfrm>
          <a:prstGeom prst="rect">
            <a:avLst/>
          </a:prstGeom>
          <a:ln w="38100">
            <a:solidFill>
              <a:srgbClr val="FFFF00"/>
            </a:solidFill>
            <a:prstDash val="sysDot"/>
          </a:ln>
        </p:spPr>
      </p:pic>
    </p:spTree>
    <p:extLst>
      <p:ext uri="{BB962C8B-B14F-4D97-AF65-F5344CB8AC3E}">
        <p14:creationId xmlns:p14="http://schemas.microsoft.com/office/powerpoint/2010/main" val="368718197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BAD6D-AA0C-BFD7-19AD-CB39B809746C}"/>
            </a:ext>
          </a:extLst>
        </p:cNvPr>
        <p:cNvGrpSpPr/>
        <p:nvPr/>
      </p:nvGrpSpPr>
      <p:grpSpPr>
        <a:xfrm>
          <a:off x="0" y="0"/>
          <a:ext cx="0" cy="0"/>
          <a:chOff x="0" y="0"/>
          <a:chExt cx="0" cy="0"/>
        </a:xfrm>
      </p:grpSpPr>
      <p:pic>
        <p:nvPicPr>
          <p:cNvPr id="3" name="Image 2" descr="Une image contenant rose, art, Roses de jardin, rouge&#10;&#10;Description générée automatiquement">
            <a:extLst>
              <a:ext uri="{FF2B5EF4-FFF2-40B4-BE49-F238E27FC236}">
                <a16:creationId xmlns:a16="http://schemas.microsoft.com/office/drawing/2014/main" id="{32E59E6C-1917-3C10-8382-56F86AA8BD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685" y="322715"/>
            <a:ext cx="5436000" cy="6212569"/>
          </a:xfrm>
          <a:prstGeom prst="rect">
            <a:avLst/>
          </a:prstGeom>
          <a:ln w="38100">
            <a:solidFill>
              <a:srgbClr val="FFFF00"/>
            </a:solidFill>
            <a:prstDash val="sysDot"/>
          </a:ln>
        </p:spPr>
      </p:pic>
      <p:pic>
        <p:nvPicPr>
          <p:cNvPr id="5" name="Image 4" descr="Une image contenant habits, personne, Art floral, costume&#10;&#10;Description générée automatiquement">
            <a:extLst>
              <a:ext uri="{FF2B5EF4-FFF2-40B4-BE49-F238E27FC236}">
                <a16:creationId xmlns:a16="http://schemas.microsoft.com/office/drawing/2014/main" id="{222500F1-4B60-9885-C587-C2F89C5AF3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46315" y="322715"/>
            <a:ext cx="4968000" cy="6339168"/>
          </a:xfrm>
          <a:prstGeom prst="rect">
            <a:avLst/>
          </a:prstGeom>
          <a:ln w="38100">
            <a:solidFill>
              <a:srgbClr val="FFFF00"/>
            </a:solidFill>
            <a:prstDash val="sysDot"/>
          </a:ln>
        </p:spPr>
      </p:pic>
    </p:spTree>
    <p:extLst>
      <p:ext uri="{BB962C8B-B14F-4D97-AF65-F5344CB8AC3E}">
        <p14:creationId xmlns:p14="http://schemas.microsoft.com/office/powerpoint/2010/main" val="61658805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E081B-5A86-3E1C-438D-20812F498DB5}"/>
            </a:ext>
          </a:extLst>
        </p:cNvPr>
        <p:cNvGrpSpPr/>
        <p:nvPr/>
      </p:nvGrpSpPr>
      <p:grpSpPr>
        <a:xfrm>
          <a:off x="0" y="0"/>
          <a:ext cx="0" cy="0"/>
          <a:chOff x="0" y="0"/>
          <a:chExt cx="0" cy="0"/>
        </a:xfrm>
      </p:grpSpPr>
      <p:pic>
        <p:nvPicPr>
          <p:cNvPr id="3" name="Image 2" descr="Une image contenant oiseau, eau, personne, femme&#10;&#10;Description générée automatiquement">
            <a:extLst>
              <a:ext uri="{FF2B5EF4-FFF2-40B4-BE49-F238E27FC236}">
                <a16:creationId xmlns:a16="http://schemas.microsoft.com/office/drawing/2014/main" id="{EA432776-EC3F-F2CE-BEA1-D0A2F3AF32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5794" y="189000"/>
            <a:ext cx="6680412" cy="6480000"/>
          </a:xfrm>
          <a:prstGeom prst="rect">
            <a:avLst/>
          </a:prstGeom>
          <a:ln w="38100">
            <a:solidFill>
              <a:srgbClr val="FFFF00"/>
            </a:solidFill>
            <a:prstDash val="sysDot"/>
          </a:ln>
        </p:spPr>
      </p:pic>
    </p:spTree>
    <p:extLst>
      <p:ext uri="{BB962C8B-B14F-4D97-AF65-F5344CB8AC3E}">
        <p14:creationId xmlns:p14="http://schemas.microsoft.com/office/powerpoint/2010/main" val="249010042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687B1-FB7E-E327-2F8A-8B86C697DE39}"/>
            </a:ext>
          </a:extLst>
        </p:cNvPr>
        <p:cNvGrpSpPr/>
        <p:nvPr/>
      </p:nvGrpSpPr>
      <p:grpSpPr>
        <a:xfrm>
          <a:off x="0" y="0"/>
          <a:ext cx="0" cy="0"/>
          <a:chOff x="0" y="0"/>
          <a:chExt cx="0" cy="0"/>
        </a:xfrm>
      </p:grpSpPr>
      <p:pic>
        <p:nvPicPr>
          <p:cNvPr id="3" name="Image 2" descr="Une image contenant art&#10;&#10;Description générée automatiquement">
            <a:extLst>
              <a:ext uri="{FF2B5EF4-FFF2-40B4-BE49-F238E27FC236}">
                <a16:creationId xmlns:a16="http://schemas.microsoft.com/office/drawing/2014/main" id="{643127C2-2880-3E41-5C07-3E7B91B1B7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885825"/>
            <a:ext cx="6667500" cy="5086350"/>
          </a:xfrm>
          <a:prstGeom prst="rect">
            <a:avLst/>
          </a:prstGeom>
          <a:ln w="38100">
            <a:solidFill>
              <a:srgbClr val="FFFF00"/>
            </a:solidFill>
            <a:prstDash val="sysDot"/>
          </a:ln>
        </p:spPr>
      </p:pic>
    </p:spTree>
    <p:extLst>
      <p:ext uri="{BB962C8B-B14F-4D97-AF65-F5344CB8AC3E}">
        <p14:creationId xmlns:p14="http://schemas.microsoft.com/office/powerpoint/2010/main" val="375033435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E3063-CE7B-7108-F806-03D972B223DF}"/>
            </a:ext>
          </a:extLst>
        </p:cNvPr>
        <p:cNvGrpSpPr/>
        <p:nvPr/>
      </p:nvGrpSpPr>
      <p:grpSpPr>
        <a:xfrm>
          <a:off x="0" y="0"/>
          <a:ext cx="0" cy="0"/>
          <a:chOff x="0" y="0"/>
          <a:chExt cx="0" cy="0"/>
        </a:xfrm>
      </p:grpSpPr>
      <p:pic>
        <p:nvPicPr>
          <p:cNvPr id="3" name="Image 2" descr="Une image contenant rose, Saint-Valentin, fleur, sourire&#10;&#10;Description générée automatiquement">
            <a:extLst>
              <a:ext uri="{FF2B5EF4-FFF2-40B4-BE49-F238E27FC236}">
                <a16:creationId xmlns:a16="http://schemas.microsoft.com/office/drawing/2014/main" id="{E012FC43-3C4D-7C4D-9AE8-C7FBDE5D68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933450"/>
            <a:ext cx="6667500" cy="4991100"/>
          </a:xfrm>
          <a:prstGeom prst="rect">
            <a:avLst/>
          </a:prstGeom>
          <a:ln w="38100">
            <a:solidFill>
              <a:srgbClr val="FFFF00"/>
            </a:solidFill>
            <a:prstDash val="sysDot"/>
          </a:ln>
        </p:spPr>
      </p:pic>
    </p:spTree>
    <p:extLst>
      <p:ext uri="{BB962C8B-B14F-4D97-AF65-F5344CB8AC3E}">
        <p14:creationId xmlns:p14="http://schemas.microsoft.com/office/powerpoint/2010/main" val="37012274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A16EC-F9CF-0F75-8C73-4ACDB9AB31CA}"/>
            </a:ext>
          </a:extLst>
        </p:cNvPr>
        <p:cNvGrpSpPr/>
        <p:nvPr/>
      </p:nvGrpSpPr>
      <p:grpSpPr>
        <a:xfrm>
          <a:off x="0" y="0"/>
          <a:ext cx="0" cy="0"/>
          <a:chOff x="0" y="0"/>
          <a:chExt cx="0" cy="0"/>
        </a:xfrm>
      </p:grpSpPr>
      <p:pic>
        <p:nvPicPr>
          <p:cNvPr id="3" name="Image 2" descr="Une image contenant baiser, personne, Visage humain, Amour&#10;&#10;Description générée automatiquement">
            <a:extLst>
              <a:ext uri="{FF2B5EF4-FFF2-40B4-BE49-F238E27FC236}">
                <a16:creationId xmlns:a16="http://schemas.microsoft.com/office/drawing/2014/main" id="{35889CAB-974A-5772-039B-44BDA123F0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907475"/>
            <a:ext cx="7621736" cy="5043049"/>
          </a:xfrm>
          <a:prstGeom prst="rect">
            <a:avLst/>
          </a:prstGeom>
        </p:spPr>
      </p:pic>
    </p:spTree>
    <p:extLst>
      <p:ext uri="{BB962C8B-B14F-4D97-AF65-F5344CB8AC3E}">
        <p14:creationId xmlns:p14="http://schemas.microsoft.com/office/powerpoint/2010/main" val="59378256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8A690-33DD-3190-C622-2C0D9B57528D}"/>
            </a:ext>
          </a:extLst>
        </p:cNvPr>
        <p:cNvGrpSpPr/>
        <p:nvPr/>
      </p:nvGrpSpPr>
      <p:grpSpPr>
        <a:xfrm>
          <a:off x="0" y="0"/>
          <a:ext cx="0" cy="0"/>
          <a:chOff x="0" y="0"/>
          <a:chExt cx="0" cy="0"/>
        </a:xfrm>
      </p:grpSpPr>
      <p:pic>
        <p:nvPicPr>
          <p:cNvPr id="3" name="Image 2" descr="Une image contenant texte, Visage humain, rose, Femme&#10;&#10;Description générée automatiquement">
            <a:extLst>
              <a:ext uri="{FF2B5EF4-FFF2-40B4-BE49-F238E27FC236}">
                <a16:creationId xmlns:a16="http://schemas.microsoft.com/office/drawing/2014/main" id="{CB87F25F-FB49-A2D9-DE68-932ECC1AF4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4816" y="1089765"/>
            <a:ext cx="6572250" cy="5029200"/>
          </a:xfrm>
          <a:prstGeom prst="rect">
            <a:avLst/>
          </a:prstGeom>
          <a:ln w="38100">
            <a:solidFill>
              <a:srgbClr val="FFFF00"/>
            </a:solidFill>
            <a:prstDash val="sysDot"/>
          </a:ln>
        </p:spPr>
      </p:pic>
      <p:pic>
        <p:nvPicPr>
          <p:cNvPr id="5" name="Image 4" descr="Une image contenant texte, Saint-Valentin, fleur, cœur&#10;&#10;Description générée automatiquement">
            <a:extLst>
              <a:ext uri="{FF2B5EF4-FFF2-40B4-BE49-F238E27FC236}">
                <a16:creationId xmlns:a16="http://schemas.microsoft.com/office/drawing/2014/main" id="{DAED965B-CA06-712D-FE0C-FCEF2947DFA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145484" y="254000"/>
            <a:ext cx="3441700" cy="6350000"/>
          </a:xfrm>
          <a:prstGeom prst="rect">
            <a:avLst/>
          </a:prstGeom>
          <a:ln w="38100">
            <a:solidFill>
              <a:srgbClr val="FFFF00"/>
            </a:solidFill>
            <a:prstDash val="sysDot"/>
          </a:ln>
        </p:spPr>
      </p:pic>
    </p:spTree>
    <p:extLst>
      <p:ext uri="{BB962C8B-B14F-4D97-AF65-F5344CB8AC3E}">
        <p14:creationId xmlns:p14="http://schemas.microsoft.com/office/powerpoint/2010/main" val="81947589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C0D4F-45D3-29A3-467E-2534997C8030}"/>
            </a:ext>
          </a:extLst>
        </p:cNvPr>
        <p:cNvGrpSpPr/>
        <p:nvPr/>
      </p:nvGrpSpPr>
      <p:grpSpPr>
        <a:xfrm>
          <a:off x="0" y="0"/>
          <a:ext cx="0" cy="0"/>
          <a:chOff x="0" y="0"/>
          <a:chExt cx="0" cy="0"/>
        </a:xfrm>
      </p:grpSpPr>
      <p:pic>
        <p:nvPicPr>
          <p:cNvPr id="5" name="Image 4" descr="Une image contenant rose, boisson, rouge, cocktail&#10;&#10;Description générée automatiquement">
            <a:extLst>
              <a:ext uri="{FF2B5EF4-FFF2-40B4-BE49-F238E27FC236}">
                <a16:creationId xmlns:a16="http://schemas.microsoft.com/office/drawing/2014/main" id="{92F9EB7A-4858-0373-39FB-45B3F23DF9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0648" y="639000"/>
            <a:ext cx="9170704" cy="5580000"/>
          </a:xfrm>
          <a:prstGeom prst="rect">
            <a:avLst/>
          </a:prstGeom>
          <a:ln w="38100">
            <a:solidFill>
              <a:srgbClr val="FFFF00"/>
            </a:solidFill>
            <a:prstDash val="sysDot"/>
          </a:ln>
        </p:spPr>
      </p:pic>
    </p:spTree>
    <p:extLst>
      <p:ext uri="{BB962C8B-B14F-4D97-AF65-F5344CB8AC3E}">
        <p14:creationId xmlns:p14="http://schemas.microsoft.com/office/powerpoint/2010/main" val="1999917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B8B7D-800A-14C4-7FFF-5BE24C32E77A}"/>
            </a:ext>
          </a:extLst>
        </p:cNvPr>
        <p:cNvGrpSpPr/>
        <p:nvPr/>
      </p:nvGrpSpPr>
      <p:grpSpPr>
        <a:xfrm>
          <a:off x="0" y="0"/>
          <a:ext cx="0" cy="0"/>
          <a:chOff x="0" y="0"/>
          <a:chExt cx="0" cy="0"/>
        </a:xfrm>
      </p:grpSpPr>
      <p:pic>
        <p:nvPicPr>
          <p:cNvPr id="3" name="Image 2" descr="Une image contenant Fleuristerie, fleur, Art floral, Fleurs coupées&#10;&#10;Description générée automatiquement">
            <a:extLst>
              <a:ext uri="{FF2B5EF4-FFF2-40B4-BE49-F238E27FC236}">
                <a16:creationId xmlns:a16="http://schemas.microsoft.com/office/drawing/2014/main" id="{EA20243A-0540-39FD-424D-E9887652EF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997" y="688932"/>
            <a:ext cx="5796000" cy="5796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27C581A9-F308-8E41-317F-3B3E149DAD48}"/>
              </a:ext>
            </a:extLst>
          </p:cNvPr>
          <p:cNvSpPr txBox="1"/>
          <p:nvPr/>
        </p:nvSpPr>
        <p:spPr>
          <a:xfrm>
            <a:off x="162839" y="111458"/>
            <a:ext cx="7540668" cy="523220"/>
          </a:xfrm>
          <a:prstGeom prst="rect">
            <a:avLst/>
          </a:prstGeom>
          <a:noFill/>
        </p:spPr>
        <p:txBody>
          <a:bodyPr wrap="square" rtlCol="0">
            <a:spAutoFit/>
          </a:bodyPr>
          <a:lstStyle/>
          <a:p>
            <a:r>
              <a:rPr lang="fr-FR" sz="2800" b="1" dirty="0">
                <a:solidFill>
                  <a:srgbClr val="FFFF00"/>
                </a:solidFill>
              </a:rPr>
              <a:t>Lorient Vous A Présenté La Saint Valentin </a:t>
            </a:r>
          </a:p>
        </p:txBody>
      </p:sp>
      <p:sp>
        <p:nvSpPr>
          <p:cNvPr id="5" name="ZoneTexte 4">
            <a:extLst>
              <a:ext uri="{FF2B5EF4-FFF2-40B4-BE49-F238E27FC236}">
                <a16:creationId xmlns:a16="http://schemas.microsoft.com/office/drawing/2014/main" id="{8ED713F0-2CC4-8C4F-47E9-56CF62B12682}"/>
              </a:ext>
            </a:extLst>
          </p:cNvPr>
          <p:cNvSpPr txBox="1"/>
          <p:nvPr/>
        </p:nvSpPr>
        <p:spPr>
          <a:xfrm>
            <a:off x="6793282" y="2855934"/>
            <a:ext cx="539871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F03F7892-E40A-2560-2BFE-746C144A7A69}"/>
              </a:ext>
            </a:extLst>
          </p:cNvPr>
          <p:cNvSpPr txBox="1"/>
          <p:nvPr/>
        </p:nvSpPr>
        <p:spPr>
          <a:xfrm>
            <a:off x="8517699" y="4114359"/>
            <a:ext cx="290603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91785750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74</Words>
  <Application>Microsoft Office PowerPoint</Application>
  <PresentationFormat>Grand écran</PresentationFormat>
  <Paragraphs>5</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2024-02-11T11:51:13Z</dcterms:created>
  <dcterms:modified xsi:type="dcterms:W3CDTF">2024-02-11T13:38:45Z</dcterms:modified>
</cp:coreProperties>
</file>