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317" r:id="rId5"/>
    <p:sldId id="287" r:id="rId6"/>
    <p:sldId id="278" r:id="rId7"/>
    <p:sldId id="304" r:id="rId8"/>
    <p:sldId id="281" r:id="rId9"/>
    <p:sldId id="285" r:id="rId10"/>
    <p:sldId id="288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307" r:id="rId21"/>
    <p:sldId id="294" r:id="rId22"/>
    <p:sldId id="306" r:id="rId23"/>
    <p:sldId id="305" r:id="rId24"/>
    <p:sldId id="310" r:id="rId25"/>
    <p:sldId id="309" r:id="rId26"/>
    <p:sldId id="311" r:id="rId27"/>
    <p:sldId id="312" r:id="rId28"/>
    <p:sldId id="313" r:id="rId29"/>
    <p:sldId id="318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13.02.2024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703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>
            <a:extLst>
              <a:ext uri="{FF2B5EF4-FFF2-40B4-BE49-F238E27FC236}">
                <a16:creationId xmlns:a16="http://schemas.microsoft.com/office/drawing/2014/main" id="{55E3D6A6-4C9A-48AE-8B79-CD61A74F0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4DF4B8B-5F0F-796F-B6CA-F88F5003B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48680"/>
            <a:ext cx="10925143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1158A39B-B694-985A-BE74-E1896A95288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47528" y="2060848"/>
            <a:ext cx="2959722" cy="9249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39686499-693E-C2A6-150D-F281A0F12E0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60128" y="3490083"/>
            <a:ext cx="2134521" cy="764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43943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Living Next Door To Alice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Living Next Door To Ali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D70E70A9-D4A9-E1CF-B150-79ABC98E7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20443"/>
            <a:ext cx="12740640" cy="41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A5A88F6-B943-92E0-4A22-F236A43A3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7176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28DEAFE-AA3E-1441-9953-B9E6C7ED96EA}"/>
              </a:ext>
            </a:extLst>
          </p:cNvPr>
          <p:cNvSpPr/>
          <p:nvPr/>
        </p:nvSpPr>
        <p:spPr>
          <a:xfrm>
            <a:off x="5735960" y="5373216"/>
            <a:ext cx="662473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Kočky 15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6F5EC-E708-78EE-7FF0-3D985DA47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D08D7A2-DE0A-380E-25D1-E6BC5D409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716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021B81B-3DD5-B0B5-C3DC-B06F1F4B1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538CDD-6F8F-C6EC-7A8B-F98259001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476757-1312-21AD-D1E3-4C3AC3A3B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0D0EC3-4663-AFF7-350F-0D50AAB99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9BDBC5-D227-EA9E-EE2D-AD38221E4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D4C605-A285-B058-3261-B6877B8FB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EC1D8C-4337-8957-8E7B-41BE0BFAF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26EE2F-8854-B164-EF76-8436B822F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E7B316-9732-12CB-0840-C81A2AF9D4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D81C7F-C057-597F-32F4-144B4816A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48016B-B783-8B82-84C6-F2C0F2F3A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AB323B-165E-75B2-242F-DFBF13714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F58817-BB49-7E55-2A38-B83E3E916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4195E2-67A0-8742-8432-C2095DB3C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154A17-0854-8AED-9AD7-936F9C8CA0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97680C-085B-8C74-43E1-653463A2D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8D8454-1F61-8207-0605-2DD95A93B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2C09AA-A698-0687-D130-CAFDB8715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4E9E72B-DDBD-1D82-031D-420FA2CEE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539092-D1AA-1465-2328-849CF06A3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6DC27A-C493-8B0F-CA45-435D5283F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7479C3A-AA12-6D65-53C1-68576896F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BAFC95-817D-171D-E1BD-B80A5632C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8CD4A78-6BF2-3F81-86F6-5FB7D4F7EC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ABBA8-C2AD-E36E-3618-5CD456626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83A45DB-5BEC-C27D-D359-2D7B97B4589B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76AE5C2-BDFB-93B1-189B-FCFCCAFC9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620688"/>
            <a:ext cx="6956276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21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E4537E6-5BD5-41E1-2AF8-687AF157D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17E712A-9997-8151-D615-411530D69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7875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9150CAA-C1A2-3C72-3658-16394CF236DD}"/>
              </a:ext>
            </a:extLst>
          </p:cNvPr>
          <p:cNvSpPr/>
          <p:nvPr/>
        </p:nvSpPr>
        <p:spPr>
          <a:xfrm>
            <a:off x="6456040" y="664133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446</TotalTime>
  <Words>45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148</cp:revision>
  <dcterms:created xsi:type="dcterms:W3CDTF">2020-02-21T13:54:42Z</dcterms:created>
  <dcterms:modified xsi:type="dcterms:W3CDTF">2024-02-13T16:22:37Z</dcterms:modified>
</cp:coreProperties>
</file>