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audio" Target="../media/audio2.wav"/><Relationship Id="rId18" Type="http://schemas.openxmlformats.org/officeDocument/2006/relationships/audio" Target="../media/audio5.wav"/><Relationship Id="rId3" Type="http://schemas.openxmlformats.org/officeDocument/2006/relationships/image" Target="../media/image2.jpeg"/><Relationship Id="rId21" Type="http://schemas.openxmlformats.org/officeDocument/2006/relationships/audio" Target="../media/audio8.wav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audio" Target="../media/audio1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0.jpeg"/><Relationship Id="rId24" Type="http://schemas.openxmlformats.org/officeDocument/2006/relationships/image" Target="../media/image15.png"/><Relationship Id="rId5" Type="http://schemas.openxmlformats.org/officeDocument/2006/relationships/image" Target="../media/image4.jpeg"/><Relationship Id="rId15" Type="http://schemas.openxmlformats.org/officeDocument/2006/relationships/audio" Target="../media/audio3.wav"/><Relationship Id="rId23" Type="http://schemas.openxmlformats.org/officeDocument/2006/relationships/image" Target="../media/image14.png"/><Relationship Id="rId10" Type="http://schemas.openxmlformats.org/officeDocument/2006/relationships/image" Target="../media/image9.gif"/><Relationship Id="rId19" Type="http://schemas.openxmlformats.org/officeDocument/2006/relationships/audio" Target="../media/audio6.wav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12.png"/><Relationship Id="rId2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1A97650-02BD-D492-A368-3ACF7C1D27FE}"/>
              </a:ext>
            </a:extLst>
          </p:cNvPr>
          <p:cNvSpPr/>
          <p:nvPr/>
        </p:nvSpPr>
        <p:spPr>
          <a:xfrm>
            <a:off x="0" y="191683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Slovenské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Heligónky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3000">
    <p:sndAc>
      <p:stSnd>
        <p:snd r:embed="rId2" name="8 Spomienky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247961" y="736673"/>
            <a:ext cx="964449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Slovenské 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Heligónky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9" name="Picture 59">
            <a:hlinkClick r:id="" action="ppaction://noaction">
              <a:snd r:embed="rId13" name="5 Tak, tak, tak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7 Čo to máš, má milá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8 Spomienky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6  Mám ťa rád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3545" y="2483862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Spomienky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9939" y="3148389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Čo to máš, má milá</a:t>
            </a: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9940" y="3925868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 Mám ťa rád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9725" y="478031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Tak, tak, tak</a:t>
            </a:r>
          </a:p>
        </p:txBody>
      </p:sp>
      <p:pic>
        <p:nvPicPr>
          <p:cNvPr id="88" name="Picture 59">
            <a:hlinkClick r:id="" action="ppaction://noaction">
              <a:snd r:embed="rId18" name="4 I to, i ono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3 Bolo raz zvečera krásne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2 V záhradôčke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1 Dobre mi je, dobre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10" y="3775039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Bolo raz zvečera krásne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022" y="3109750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V záhradôčke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355" y="2343341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l-PL" altLang="cs-CZ" sz="1400" b="1" dirty="0">
                <a:solidFill>
                  <a:srgbClr val="800000"/>
                </a:solidFill>
              </a:rPr>
              <a:t> Dobre mi je, dobre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4771695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I to, i ono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F42ACD4F-EBCF-917B-8784-E2E02FE5D51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012" y="2640641"/>
            <a:ext cx="3931943" cy="2795657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5399E8D3-2FE6-CF08-ED6A-C844CC377D2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63" y="1487730"/>
            <a:ext cx="3931943" cy="933450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790EB41A-A2A4-1535-377A-EFB3201BE9BB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58" y="1026230"/>
            <a:ext cx="436219" cy="935060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67954081-D2A3-636D-DE51-257C7ECF7E5B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852" y="1067849"/>
            <a:ext cx="436219" cy="935060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ECAA67D6-C784-D62A-9E9A-CCA9E899E9D8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856" y="1550565"/>
            <a:ext cx="661592" cy="66159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3E255B9C-D998-EE70-DB2B-B07CD936901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880" y="1596468"/>
            <a:ext cx="661592" cy="66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298</TotalTime>
  <Words>80</Words>
  <Application>Microsoft Office PowerPoint</Application>
  <PresentationFormat>Předvádění na obrazovce (4:3)</PresentationFormat>
  <Paragraphs>38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75</cp:revision>
  <dcterms:created xsi:type="dcterms:W3CDTF">2020-02-21T13:54:42Z</dcterms:created>
  <dcterms:modified xsi:type="dcterms:W3CDTF">2024-02-11T12:59:02Z</dcterms:modified>
</cp:coreProperties>
</file>