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307" r:id="rId19"/>
    <p:sldId id="295" r:id="rId20"/>
    <p:sldId id="294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17" r:id="rId30"/>
    <p:sldId id="318" r:id="rId31"/>
    <p:sldId id="316" r:id="rId32"/>
    <p:sldId id="308" r:id="rId33"/>
    <p:sldId id="303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2FFAF0B-D03E-61C8-87E7-62AE614833F4}"/>
              </a:ext>
            </a:extLst>
          </p:cNvPr>
          <p:cNvSpPr/>
          <p:nvPr/>
        </p:nvSpPr>
        <p:spPr>
          <a:xfrm>
            <a:off x="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08991B-432C-E628-FDFC-DE40AE128A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24F6AF1-A776-6329-90C5-01E27B2AA8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E306CB4-F1DF-2F8A-0567-F91DA72375C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85640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ounds like a melod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Sounds like a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1982D1DE-51A4-0FF5-2EA2-D2E49BDAB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368599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0B245EA-C9AE-CEB0-AFF3-972188B2D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199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9270721-F5EF-2CE7-D199-B139D21D0BC6}"/>
              </a:ext>
            </a:extLst>
          </p:cNvPr>
          <p:cNvSpPr/>
          <p:nvPr/>
        </p:nvSpPr>
        <p:spPr>
          <a:xfrm>
            <a:off x="695400" y="980728"/>
            <a:ext cx="108012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Letadla 38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E6C95E8-19D4-D44E-8C06-C79B57EE7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E3A650-93B1-47AC-D326-7C3F6D967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9BE789-ED69-4756-6F2D-AA70E292A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0E3DF2-7E86-042F-15D9-2425D7354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4BF921-786A-E3FA-C9D4-ECE97266F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6895C9-34B6-A890-01C2-480931D79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C90D6E-650D-9764-3357-056616E45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D98446-D7EE-C8C8-63BA-3540112BF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A21CA2-34CE-EA65-A83F-FD5BAED8D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7B9172-4DDC-8A44-3AF4-8B75120F1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17B2F7-7AF4-ABAF-378B-F1464F544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5A76C5A-C78D-FE10-6523-0B3949A208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3790950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6F01A1-4259-1C79-9F65-D02BD7A29D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572CA3D-BE6D-6433-A961-D4B3B42D3E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104900" cy="10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0EC781-7E33-8687-16D7-08DFEE1B11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2E5BE1-AD65-E1D6-6137-A5D36C5CA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AB8374-08BA-0DBF-B4A1-1D1138DFE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186D1F-42AA-8EA1-B4DC-D218A49BD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EE18C8B-F0A9-5A8D-5D88-FD347583B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48680"/>
            <a:ext cx="2808312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C84DB7-056B-1C55-4DC6-735F7A7C3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C5AA38-722D-4D7F-25C7-8A8503613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76F05C-2540-AA16-24CD-7D755DACB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69BF36-D707-CE9A-80BB-899D8C68F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F45FE8-DAC7-AABC-0821-D2B11FC4B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EF2328-4892-F4EE-555B-759C9EC1D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CB1BBC-FEC5-99A3-C053-E5B039CE1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8298DE9-00E2-C5D6-6209-AF59D173AD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39" y="548680"/>
            <a:ext cx="3300929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5BC66E-39E8-76F8-857C-73D1F8DD3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978DE4-CD2D-3586-E79C-FEB8EF06C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4CA58-3253-E177-7C87-25389968B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A0FFAB-6922-AFBF-1DCF-1B401B0E3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4607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F0136-0B36-DA3C-8849-0819E811B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712CD7-4740-A6D4-968B-CE99B01F0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939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27938-5A98-7B52-31DF-2BBA25B50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A2C9EF-7EC9-0CA4-B3EE-A66066975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0738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8299A9-249E-A2DE-7F3F-8F3826139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E773D96-ECB3-85BA-8F0D-A52D30A9B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2AD038A-9C2D-D675-A877-13F130FCF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283C7FA-A570-F429-745C-813DAB1F5B73}"/>
              </a:ext>
            </a:extLst>
          </p:cNvPr>
          <p:cNvSpPr/>
          <p:nvPr/>
        </p:nvSpPr>
        <p:spPr>
          <a:xfrm>
            <a:off x="2279576" y="4998984"/>
            <a:ext cx="340459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</a:t>
            </a:r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</TotalTime>
  <Words>42</Words>
  <Application>Microsoft Office PowerPoint</Application>
  <PresentationFormat>Širokoúhlá obrazovka</PresentationFormat>
  <Paragraphs>11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8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159</cp:revision>
  <dcterms:created xsi:type="dcterms:W3CDTF">2020-02-21T13:54:42Z</dcterms:created>
  <dcterms:modified xsi:type="dcterms:W3CDTF">2024-02-12T15:19:23Z</dcterms:modified>
</cp:coreProperties>
</file>