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1" r:id="rId3"/>
    <p:sldId id="272" r:id="rId4"/>
    <p:sldId id="274" r:id="rId5"/>
    <p:sldId id="273" r:id="rId6"/>
    <p:sldId id="276" r:id="rId7"/>
    <p:sldId id="275" r:id="rId8"/>
    <p:sldId id="280" r:id="rId9"/>
    <p:sldId id="279" r:id="rId10"/>
    <p:sldId id="278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8" r:id="rId24"/>
    <p:sldId id="257" r:id="rId25"/>
    <p:sldId id="25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12704-507A-47E7-6637-11EC48CCC8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EBDC7D-F634-9EF7-D4E4-0191A7A298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139ECC-7843-4FA4-768F-02476E69D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12CCB-6FC4-9290-F72D-67F5900F5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22899A-511F-9885-66E3-2AD841175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46FF4F-3111-AEDF-2DE7-FE06EC8D5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381940-1182-E2A5-F7AB-7001814EE6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5C03D5-A56C-6D83-E534-1DB0D5D42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538362-CCF8-CAA0-6DBB-F99F233CF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FF1A75-C3FE-5792-29AB-0B653D41B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2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41DC1-4A7A-51BA-CC3E-8FDE5E0CA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C6DAE9-E196-83A1-5B35-80E85CADB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A60B92-1E5F-0641-4F35-1CD8FB926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1D42D3-B2EC-EEDE-A8C8-1AA699D82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7C4289-C201-816E-2EB2-F662C2B0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15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676FF-00A1-033F-00EA-A4CE0252F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91E223-DA20-4092-C531-C4C017A64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55AB7C-A71B-42B2-0C3E-97EC6FC854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738209-BEDD-1DD4-B6C3-66B29A7B7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B2B08E-742E-45DD-CE65-00F164688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2FA4F58-51D0-C983-28AE-40820AFA8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05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7DBF1-5C9F-A92C-20A2-8582292C2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195980-C5D9-2663-64CA-A3E6B3425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A0315E-B95D-D3AF-A718-0675B11D14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3256D27-C56B-9E7A-31E5-16B3E1B719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D8587BC-58AA-0627-166E-B2ACB84D2E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3B24CC-E2BD-ACE5-994F-297C096F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768B55F-D481-3932-1875-4574BF329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D2269D7-8BE6-F929-8B9F-EF94850DB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8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C52A14-89AE-DEC9-D50E-99B614356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6DB6116-FB88-79A2-5AF5-60E43E30A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04CD987-30FE-CA7D-7DF4-3BE9E13EB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ADBDE2F-D369-28E2-E8A3-EFE146D23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71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61E165E-8D85-6D69-0D16-E6A80B308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2CC412-A08E-8F2E-E692-64709B599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09D6B81-F232-4C41-1CD6-D1DF52864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189CA-F54A-CE3D-3019-E60B88948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D8DEAC-9F4D-BADE-BFC5-D53B40C47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1A2FE45-EEA5-68EB-2023-417964FB88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F5BAD0-B00B-79F8-C4F4-978198E6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617DC8-635D-6932-0B55-8BCC35A65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822508-6644-9786-5C19-C5EB95BDE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1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78915-6EC3-58EA-690C-1875AD115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58EDE27-CEAD-BB7E-FCBA-25011E59CC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3344F9D-CDE1-7C6B-98FC-510B377FF7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6D47C3-AC2D-0456-E12D-0A7816D54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46AF80-6464-AE0D-2D42-7CABD1339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55E7FA-808B-7A1A-441A-7C6E3EDE7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95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4FDBF-FEBC-B473-D827-8C7F46A10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74EE00-6BC7-84D7-F67D-A4702D6D37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3CD47E-85EF-64F4-085A-23B71EA98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47695A-16E3-AA69-7AB4-728266230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D043E6-F51A-9676-77E8-2F30814D3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47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AC09F2D-AFFB-5E57-5479-6243956E52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1D60C2B-A431-8196-63E3-796ADD7EA9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1F3D85-DE12-5603-D8E8-8E81E54B6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84D3F7-B4B0-EE59-A1AE-1C8161946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228938-0D6A-E34C-61BD-8A76B03FD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44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3554C7B-11F9-C8D7-6C94-078242986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2C977A-1FB4-A795-26F7-545F0FD1FB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B59BBF-5DD8-149D-800A-16031D7DD2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B4A0E8-3159-4F0E-BCDA-E70EC0EFE8F9}" type="datetimeFigureOut">
              <a:rPr lang="fr-FR" smtClean="0"/>
              <a:t>11/02/2024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C88D2E-893D-CB8B-BDFC-6D3FDFEC8E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422290-587D-69C1-59B7-ED870F0D5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3FFCA8-DDAD-4304-9D17-945AF0E488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5721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869325-E14A-A0F5-377B-789794498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Description générée automatiquement">
            <a:extLst>
              <a:ext uri="{FF2B5EF4-FFF2-40B4-BE49-F238E27FC236}">
                <a16:creationId xmlns:a16="http://schemas.microsoft.com/office/drawing/2014/main" id="{E982B17A-5706-1A1C-CA84-B551D9A424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111" y="959746"/>
            <a:ext cx="8390977" cy="55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937B80-E8C7-FF99-55B6-A03A09804C66}"/>
              </a:ext>
            </a:extLst>
          </p:cNvPr>
          <p:cNvSpPr txBox="1"/>
          <p:nvPr/>
        </p:nvSpPr>
        <p:spPr>
          <a:xfrm>
            <a:off x="9540240" y="4573786"/>
            <a:ext cx="21228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Roquebrun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 "Petit Nice" de l'Hérault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B8A3C01-DDDE-A8A5-75F2-A633AB0701C8}"/>
              </a:ext>
            </a:extLst>
          </p:cNvPr>
          <p:cNvSpPr txBox="1"/>
          <p:nvPr/>
        </p:nvSpPr>
        <p:spPr>
          <a:xfrm>
            <a:off x="986111" y="318254"/>
            <a:ext cx="9072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Carnaval Du Mimosa à Roquebrune </a:t>
            </a:r>
          </a:p>
        </p:txBody>
      </p:sp>
    </p:spTree>
    <p:extLst>
      <p:ext uri="{BB962C8B-B14F-4D97-AF65-F5344CB8AC3E}">
        <p14:creationId xmlns:p14="http://schemas.microsoft.com/office/powerpoint/2010/main" val="4192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 loop="1">
            <p:snd r:embed="rId2" name="Luis Mariano - La chapelle aux mimosas.wav"/>
          </p:stSnd>
        </p:sndAc>
      </p:transition>
    </mc:Choice>
    <mc:Fallback xmlns="">
      <p:transition spd="slow" advClick="0" advTm="8000">
        <p:fade/>
        <p:sndAc>
          <p:stSnd loop="1">
            <p:snd r:embed="rId4" name="Luis Mariano - La chapelle aux mimos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C3598-88AF-D506-24D5-4599BFCE1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14778FF-CFA4-51C0-A0BF-8E99EC820378}"/>
              </a:ext>
            </a:extLst>
          </p:cNvPr>
          <p:cNvSpPr txBox="1"/>
          <p:nvPr/>
        </p:nvSpPr>
        <p:spPr>
          <a:xfrm>
            <a:off x="1085850" y="151179"/>
            <a:ext cx="10641329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000" dirty="0">
                <a:solidFill>
                  <a:schemeClr val="bg1"/>
                </a:solidFill>
              </a:rPr>
              <a:t>C'est le grand retour de la fête du mimosa à Roquebrun dans l'Hérault après des années d'absence. Au programme : artisanat, produits du terroir et bien sûr vente de cette fleur dorée avant le défilé.</a:t>
            </a:r>
          </a:p>
        </p:txBody>
      </p:sp>
    </p:spTree>
    <p:extLst>
      <p:ext uri="{BB962C8B-B14F-4D97-AF65-F5344CB8AC3E}">
        <p14:creationId xmlns:p14="http://schemas.microsoft.com/office/powerpoint/2010/main" val="270934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2F20E-43B4-84B0-822D-CF141100D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région montagneuse&#10;&#10;Description générée automatiquement">
            <a:extLst>
              <a:ext uri="{FF2B5EF4-FFF2-40B4-BE49-F238E27FC236}">
                <a16:creationId xmlns:a16="http://schemas.microsoft.com/office/drawing/2014/main" id="{AB9B1BF6-B5C1-707A-A8FE-5A45225B17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121" y="697230"/>
            <a:ext cx="9271758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C7381F-DCFF-50C8-89E1-D79205EF8C53}"/>
              </a:ext>
            </a:extLst>
          </p:cNvPr>
          <p:cNvSpPr txBox="1"/>
          <p:nvPr/>
        </p:nvSpPr>
        <p:spPr>
          <a:xfrm>
            <a:off x="2284540" y="5917230"/>
            <a:ext cx="8834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 col de Vernède en direction de Cessenon à quelques mètres à la sortie dans une montée sur la gauche.</a:t>
            </a:r>
          </a:p>
        </p:txBody>
      </p:sp>
    </p:spTree>
    <p:extLst>
      <p:ext uri="{BB962C8B-B14F-4D97-AF65-F5344CB8AC3E}">
        <p14:creationId xmlns:p14="http://schemas.microsoft.com/office/powerpoint/2010/main" val="378778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>
            <p:snd r:embed="rId2" name="Luis Mariano - La chapelle aux mimosas.wav"/>
          </p:stSnd>
        </p:sndAc>
      </p:transition>
    </mc:Choice>
    <mc:Fallback>
      <p:transition spd="slow" advClick="0" advTm="8000">
        <p:fade/>
        <p:sndAc>
          <p:stSnd>
            <p:snd r:embed="rId2" name="Luis Mariano - La chapelle aux mimosas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F9137-8D9B-04D7-F458-270FD1C96C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6D9D3798-6779-D7A3-BF81-E0ECDCB4D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645A45-526B-BC35-5689-2733BA10BE72}"/>
              </a:ext>
            </a:extLst>
          </p:cNvPr>
          <p:cNvSpPr txBox="1"/>
          <p:nvPr/>
        </p:nvSpPr>
        <p:spPr>
          <a:xfrm>
            <a:off x="1493520" y="6137911"/>
            <a:ext cx="9898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St André (1156) où l'on peut profiter d'un beau panorama).</a:t>
            </a:r>
          </a:p>
        </p:txBody>
      </p:sp>
    </p:spTree>
    <p:extLst>
      <p:ext uri="{BB962C8B-B14F-4D97-AF65-F5344CB8AC3E}">
        <p14:creationId xmlns:p14="http://schemas.microsoft.com/office/powerpoint/2010/main" val="191152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FBE6F-912B-C56B-6497-5218AE2F9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7046ED4A-2802-0DF8-BC6D-48697295BF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121" y="819000"/>
            <a:ext cx="9271757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8F22A-D2D5-92D9-C3BA-B333D01F68E3}"/>
              </a:ext>
            </a:extLst>
          </p:cNvPr>
          <p:cNvSpPr txBox="1"/>
          <p:nvPr/>
        </p:nvSpPr>
        <p:spPr>
          <a:xfrm>
            <a:off x="560070" y="6027003"/>
            <a:ext cx="11269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beaux panoramas sur le village, profitez du magnifique point de vue depuis la route de </a:t>
            </a:r>
            <a:r>
              <a:rPr lang="fr-FR" sz="2400" b="1" dirty="0" err="1">
                <a:solidFill>
                  <a:srgbClr val="FFFF00"/>
                </a:solidFill>
              </a:rPr>
              <a:t>Laurenque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61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A079FF-635E-8CA1-A909-5748BCBAE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fleur, jaune&#10;&#10;Description générée automatiquement">
            <a:extLst>
              <a:ext uri="{FF2B5EF4-FFF2-40B4-BE49-F238E27FC236}">
                <a16:creationId xmlns:a16="http://schemas.microsoft.com/office/drawing/2014/main" id="{1F6C497A-CF42-F08A-1273-31E66B6EC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30" y="819000"/>
            <a:ext cx="8352000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6E5631-D46C-1B61-E093-777864075573}"/>
              </a:ext>
            </a:extLst>
          </p:cNvPr>
          <p:cNvSpPr txBox="1"/>
          <p:nvPr/>
        </p:nvSpPr>
        <p:spPr>
          <a:xfrm>
            <a:off x="9029700" y="233868"/>
            <a:ext cx="31623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. Le climat exceptionnel de Roquebrun permet aux jardins </a:t>
            </a:r>
            <a:r>
              <a:rPr lang="fr-FR" sz="2400" b="1" dirty="0" err="1">
                <a:solidFill>
                  <a:srgbClr val="FFFF00"/>
                </a:solidFill>
              </a:rPr>
              <a:t>méditerrannéens</a:t>
            </a:r>
            <a:r>
              <a:rPr lang="fr-FR" sz="2400" b="1" dirty="0">
                <a:solidFill>
                  <a:srgbClr val="FFFF00"/>
                </a:solidFill>
              </a:rPr>
              <a:t> de se développer. Orangers, citronniers, et autres arbres à agrumes fournissent de beaux fruits en plein </a:t>
            </a:r>
            <a:r>
              <a:rPr lang="fr-FR" sz="2400" b="1" dirty="0" err="1">
                <a:solidFill>
                  <a:srgbClr val="FFFF00"/>
                </a:solidFill>
              </a:rPr>
              <a:t>coeur</a:t>
            </a:r>
            <a:r>
              <a:rPr lang="fr-FR" sz="2400" b="1" dirty="0">
                <a:solidFill>
                  <a:srgbClr val="FFFF00"/>
                </a:solidFill>
              </a:rPr>
              <a:t> de l'hiver, tandis que les mimosas de Roquebrun égayent les paysages héraultais en février</a:t>
            </a:r>
          </a:p>
        </p:txBody>
      </p:sp>
    </p:spTree>
    <p:extLst>
      <p:ext uri="{BB962C8B-B14F-4D97-AF65-F5344CB8AC3E}">
        <p14:creationId xmlns:p14="http://schemas.microsoft.com/office/powerpoint/2010/main" val="14202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54D8B-E1B2-C63A-1B95-EB58993D8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pierre&#10;&#10;Description générée automatiquement">
            <a:extLst>
              <a:ext uri="{FF2B5EF4-FFF2-40B4-BE49-F238E27FC236}">
                <a16:creationId xmlns:a16="http://schemas.microsoft.com/office/drawing/2014/main" id="{98C16BD4-93FA-1940-9631-ABF71217F8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120" y="639000"/>
            <a:ext cx="3720000" cy="55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jardin&#10;&#10;Description générée automatiquement">
            <a:extLst>
              <a:ext uri="{FF2B5EF4-FFF2-40B4-BE49-F238E27FC236}">
                <a16:creationId xmlns:a16="http://schemas.microsoft.com/office/drawing/2014/main" id="{424C712F-D086-0EDA-826D-946E38E8D2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630" y="639000"/>
            <a:ext cx="3720000" cy="55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2542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1BA982-89E8-4A41-3CE1-7F3ACF0A7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plein air, habits&#10;&#10;Description générée automatiquement">
            <a:extLst>
              <a:ext uri="{FF2B5EF4-FFF2-40B4-BE49-F238E27FC236}">
                <a16:creationId xmlns:a16="http://schemas.microsoft.com/office/drawing/2014/main" id="{444CA25D-5300-4127-A9FA-A5E23C5BB8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659" y="724257"/>
            <a:ext cx="3915000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4B666-916A-64F5-89A9-D14D16B74C8C}"/>
              </a:ext>
            </a:extLst>
          </p:cNvPr>
          <p:cNvSpPr txBox="1"/>
          <p:nvPr/>
        </p:nvSpPr>
        <p:spPr>
          <a:xfrm>
            <a:off x="1522934" y="5944257"/>
            <a:ext cx="360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VENISE ET SA MAGIE</a:t>
            </a:r>
          </a:p>
        </p:txBody>
      </p:sp>
      <p:pic>
        <p:nvPicPr>
          <p:cNvPr id="6" name="Image 5" descr="Une image contenant habits, sourire, carnaval, Visage humain&#10;&#10;Description générée automatiquement">
            <a:extLst>
              <a:ext uri="{FF2B5EF4-FFF2-40B4-BE49-F238E27FC236}">
                <a16:creationId xmlns:a16="http://schemas.microsoft.com/office/drawing/2014/main" id="{9A721945-F734-1738-A750-65B217CF49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1342" y="718257"/>
            <a:ext cx="3924000" cy="5232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A83A813-3C53-0A80-32AE-0E5C751E6C5E}"/>
              </a:ext>
            </a:extLst>
          </p:cNvPr>
          <p:cNvSpPr txBox="1"/>
          <p:nvPr/>
        </p:nvSpPr>
        <p:spPr>
          <a:xfrm>
            <a:off x="6694172" y="256592"/>
            <a:ext cx="5021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DANSEUSES BRESILIENNES</a:t>
            </a:r>
          </a:p>
        </p:txBody>
      </p:sp>
    </p:spTree>
    <p:extLst>
      <p:ext uri="{BB962C8B-B14F-4D97-AF65-F5344CB8AC3E}">
        <p14:creationId xmlns:p14="http://schemas.microsoft.com/office/powerpoint/2010/main" val="128164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C3FE8E-553E-2E7A-7FFA-BB39DA441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jeune enfant&#10;&#10;Description générée automatiquement">
            <a:extLst>
              <a:ext uri="{FF2B5EF4-FFF2-40B4-BE49-F238E27FC236}">
                <a16:creationId xmlns:a16="http://schemas.microsoft.com/office/drawing/2014/main" id="{1D546A42-990E-EBA9-BB51-B8ECB0948A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530" y="909000"/>
            <a:ext cx="3780000" cy="504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BE39C3-AD41-FC5D-006C-75A57513C1B1}"/>
              </a:ext>
            </a:extLst>
          </p:cNvPr>
          <p:cNvSpPr txBox="1"/>
          <p:nvPr/>
        </p:nvSpPr>
        <p:spPr>
          <a:xfrm>
            <a:off x="911070" y="5949000"/>
            <a:ext cx="402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NOUVEL AN CHINOIS</a:t>
            </a:r>
          </a:p>
        </p:txBody>
      </p:sp>
      <p:pic>
        <p:nvPicPr>
          <p:cNvPr id="6" name="Image 5" descr="Une image contenant personne, plein air, habits, jaune&#10;&#10;Description générée automatiquement">
            <a:extLst>
              <a:ext uri="{FF2B5EF4-FFF2-40B4-BE49-F238E27FC236}">
                <a16:creationId xmlns:a16="http://schemas.microsoft.com/office/drawing/2014/main" id="{01A7DDC2-D645-C633-B9E2-FC503A3C3D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470" y="1008380"/>
            <a:ext cx="3780000" cy="504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64391B-423C-FEE1-C86C-AAEEB306D91B}"/>
              </a:ext>
            </a:extLst>
          </p:cNvPr>
          <p:cNvSpPr txBox="1"/>
          <p:nvPr/>
        </p:nvSpPr>
        <p:spPr>
          <a:xfrm>
            <a:off x="8061480" y="447335"/>
            <a:ext cx="420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L'ours en peluche,</a:t>
            </a:r>
          </a:p>
        </p:txBody>
      </p:sp>
    </p:spTree>
    <p:extLst>
      <p:ext uri="{BB962C8B-B14F-4D97-AF65-F5344CB8AC3E}">
        <p14:creationId xmlns:p14="http://schemas.microsoft.com/office/powerpoint/2010/main" val="26553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AACC9-1B63-2E55-F336-FF195C030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jaune, plein air&#10;&#10;Description générée automatiquement">
            <a:extLst>
              <a:ext uri="{FF2B5EF4-FFF2-40B4-BE49-F238E27FC236}">
                <a16:creationId xmlns:a16="http://schemas.microsoft.com/office/drawing/2014/main" id="{247487EB-2B98-D8FE-814C-2E9F9573F9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680" y="909000"/>
            <a:ext cx="3915000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musique, habits, personne, laiton&#10;&#10;Description générée automatiquement">
            <a:extLst>
              <a:ext uri="{FF2B5EF4-FFF2-40B4-BE49-F238E27FC236}">
                <a16:creationId xmlns:a16="http://schemas.microsoft.com/office/drawing/2014/main" id="{D196CE2C-8FAD-0474-344C-B974A8CFDF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8320" y="819000"/>
            <a:ext cx="3915000" cy="522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862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841E0-3207-AA43-9688-FB56A38E7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homme&#10;&#10;Description générée automatiquement">
            <a:extLst>
              <a:ext uri="{FF2B5EF4-FFF2-40B4-BE49-F238E27FC236}">
                <a16:creationId xmlns:a16="http://schemas.microsoft.com/office/drawing/2014/main" id="{483DA91D-6E9C-7ABC-F01B-075EBB3C6A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000" y="1089000"/>
            <a:ext cx="9360000" cy="46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68E652-BCEF-CCC9-BFC2-6A33412C5325}"/>
              </a:ext>
            </a:extLst>
          </p:cNvPr>
          <p:cNvSpPr txBox="1"/>
          <p:nvPr/>
        </p:nvSpPr>
        <p:spPr>
          <a:xfrm>
            <a:off x="5429250" y="5769000"/>
            <a:ext cx="7029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Défilé coloré</a:t>
            </a:r>
          </a:p>
        </p:txBody>
      </p:sp>
    </p:spTree>
    <p:extLst>
      <p:ext uri="{BB962C8B-B14F-4D97-AF65-F5344CB8AC3E}">
        <p14:creationId xmlns:p14="http://schemas.microsoft.com/office/powerpoint/2010/main" val="283673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6F79D-9A93-9D47-5C77-69E1324EF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leur, personne, plein air&#10;&#10;Description générée automatiquement">
            <a:extLst>
              <a:ext uri="{FF2B5EF4-FFF2-40B4-BE49-F238E27FC236}">
                <a16:creationId xmlns:a16="http://schemas.microsoft.com/office/drawing/2014/main" id="{948A5342-7A1F-F0A0-FA6C-69F5646FEE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000" y="1064700"/>
            <a:ext cx="9000000" cy="450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8406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43628-6559-7947-A387-3A20A0E1D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Visage humain, personne&#10;&#10;Description générée automatiquement">
            <a:extLst>
              <a:ext uri="{FF2B5EF4-FFF2-40B4-BE49-F238E27FC236}">
                <a16:creationId xmlns:a16="http://schemas.microsoft.com/office/drawing/2014/main" id="{EA3B26C9-C0B7-BAC8-B7E6-19EF107806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946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9AF2A-FC12-7201-5B6B-F11483C21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rsonne, chaussures, garçon&#10;&#10;Description générée automatiquement">
            <a:extLst>
              <a:ext uri="{FF2B5EF4-FFF2-40B4-BE49-F238E27FC236}">
                <a16:creationId xmlns:a16="http://schemas.microsoft.com/office/drawing/2014/main" id="{2C2E4F55-717C-4713-254D-51BFCA535A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401" y="697230"/>
            <a:ext cx="5040000" cy="37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habits, personne, homme, bâtiment&#10;&#10;Description générée automatiquement">
            <a:extLst>
              <a:ext uri="{FF2B5EF4-FFF2-40B4-BE49-F238E27FC236}">
                <a16:creationId xmlns:a16="http://schemas.microsoft.com/office/drawing/2014/main" id="{E02C165F-26BD-9E6B-3A8B-3746CE76D9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599" y="2312910"/>
            <a:ext cx="5040000" cy="378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23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266B8-8B3E-299D-E70A-2781DD760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mme, habits, personne, bâtiment&#10;&#10;Description générée automatiquement">
            <a:extLst>
              <a:ext uri="{FF2B5EF4-FFF2-40B4-BE49-F238E27FC236}">
                <a16:creationId xmlns:a16="http://schemas.microsoft.com/office/drawing/2014/main" id="{49487BA8-50FB-5F4C-6C31-D6F8B81ED5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540" y="468630"/>
            <a:ext cx="5280000" cy="396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rsonne, homme, habits, plein air&#10;&#10;Description générée automatiquement">
            <a:extLst>
              <a:ext uri="{FF2B5EF4-FFF2-40B4-BE49-F238E27FC236}">
                <a16:creationId xmlns:a16="http://schemas.microsoft.com/office/drawing/2014/main" id="{FBBB91DD-D80C-F1CE-ACF9-9AAEC3ED92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7460" y="2448630"/>
            <a:ext cx="5280000" cy="3960000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70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0D64B-83CF-4E2A-6456-D3A66633D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sport, chaussures&#10;&#10;Description générée automatiquement">
            <a:extLst>
              <a:ext uri="{FF2B5EF4-FFF2-40B4-BE49-F238E27FC236}">
                <a16:creationId xmlns:a16="http://schemas.microsoft.com/office/drawing/2014/main" id="{1E6E9E5E-F850-CF72-A04B-7CA3F57B21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" y="480060"/>
            <a:ext cx="5280000" cy="396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habits, personne, homme, musique&#10;&#10;Description générée automatiquement">
            <a:extLst>
              <a:ext uri="{FF2B5EF4-FFF2-40B4-BE49-F238E27FC236}">
                <a16:creationId xmlns:a16="http://schemas.microsoft.com/office/drawing/2014/main" id="{CADD34AB-1344-2BE8-7DBD-E9DBAF3D4B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560" y="2460060"/>
            <a:ext cx="5280000" cy="396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31190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929692-C504-8E42-6956-45124956F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homme, personne&#10;&#10;Description générée automatiquement">
            <a:extLst>
              <a:ext uri="{FF2B5EF4-FFF2-40B4-BE49-F238E27FC236}">
                <a16:creationId xmlns:a16="http://schemas.microsoft.com/office/drawing/2014/main" id="{9F4A51EE-FF8E-158D-D6D8-D30E8F76D5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260" y="708660"/>
            <a:ext cx="7020000" cy="5265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61816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3B365-3BEF-9A4C-1E88-B57EA8BFE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omme, personne&#10;&#10;Description générée automatiquement">
            <a:extLst>
              <a:ext uri="{FF2B5EF4-FFF2-40B4-BE49-F238E27FC236}">
                <a16:creationId xmlns:a16="http://schemas.microsoft.com/office/drawing/2014/main" id="{5149F84A-5A01-EFFE-AAA3-EEDD617FEB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57336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40E0E-14C2-091E-B07B-D17C7B3F3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abits, ciel&#10;&#10;Description générée automatiquement">
            <a:extLst>
              <a:ext uri="{FF2B5EF4-FFF2-40B4-BE49-F238E27FC236}">
                <a16:creationId xmlns:a16="http://schemas.microsoft.com/office/drawing/2014/main" id="{786A451D-AD08-4A44-9B3C-DC1CF01B50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35624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D0D60-8C7E-6C2A-6BA8-421084CFE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homme, robe de mariée&#10;&#10;Description générée automatiquement">
            <a:extLst>
              <a:ext uri="{FF2B5EF4-FFF2-40B4-BE49-F238E27FC236}">
                <a16:creationId xmlns:a16="http://schemas.microsoft.com/office/drawing/2014/main" id="{0B3CDD8E-53B9-72D2-5EA9-4F5B02DF50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53495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29E5B-C5D4-40CD-76BA-8995A3294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fleur, plein air&#10;&#10;Description générée automatiquement">
            <a:extLst>
              <a:ext uri="{FF2B5EF4-FFF2-40B4-BE49-F238E27FC236}">
                <a16:creationId xmlns:a16="http://schemas.microsoft.com/office/drawing/2014/main" id="{B028E651-9AF2-1204-8819-99DC6BE022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94274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F42ED-7B26-3329-068F-6067E966C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F99D0DE7-E64F-F7FD-D678-F99F5F21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047750"/>
            <a:ext cx="9525000" cy="47625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23751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A9332-FE3D-6E9A-54EC-7F25E3D63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arbre, plante&#10;&#10;Description générée automatiquement">
            <a:extLst>
              <a:ext uri="{FF2B5EF4-FFF2-40B4-BE49-F238E27FC236}">
                <a16:creationId xmlns:a16="http://schemas.microsoft.com/office/drawing/2014/main" id="{13B6FB47-6EDF-4D7A-53D4-BCE6BCE4E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237" y="1138237"/>
            <a:ext cx="9153525" cy="458152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78036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EB367-0969-E3C0-64C3-6112CD3B2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t floral, fleur, jaune&#10;&#10;Description générée automatiquement">
            <a:extLst>
              <a:ext uri="{FF2B5EF4-FFF2-40B4-BE49-F238E27FC236}">
                <a16:creationId xmlns:a16="http://schemas.microsoft.com/office/drawing/2014/main" id="{8853FE6A-6381-9F5E-FBE7-980279C97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173" y="729000"/>
            <a:ext cx="7132085" cy="540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03289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64111-1737-3457-0F6F-72ADDF70D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abits, personne, intérieur, personnes&#10;&#10;Description générée automatiquement">
            <a:extLst>
              <a:ext uri="{FF2B5EF4-FFF2-40B4-BE49-F238E27FC236}">
                <a16:creationId xmlns:a16="http://schemas.microsoft.com/office/drawing/2014/main" id="{BA4CFB36-837D-6D09-E011-3A58E10A2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6" y="1196340"/>
            <a:ext cx="8429625" cy="47625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5C03418-2B32-978F-8BAB-03F42E8A143B}"/>
              </a:ext>
            </a:extLst>
          </p:cNvPr>
          <p:cNvSpPr txBox="1"/>
          <p:nvPr/>
        </p:nvSpPr>
        <p:spPr>
          <a:xfrm>
            <a:off x="152400" y="523250"/>
            <a:ext cx="1203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 Vous A Présenté Le Carnaval Du Mimosa A Roquebrune (Hérault 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C6FA8E8-B776-BE8D-E2BA-5AF65DFC57B7}"/>
              </a:ext>
            </a:extLst>
          </p:cNvPr>
          <p:cNvSpPr txBox="1"/>
          <p:nvPr/>
        </p:nvSpPr>
        <p:spPr>
          <a:xfrm>
            <a:off x="2000250" y="5975657"/>
            <a:ext cx="856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4441445-BBDC-6CB0-80E2-B36B42284885}"/>
              </a:ext>
            </a:extLst>
          </p:cNvPr>
          <p:cNvSpPr txBox="1"/>
          <p:nvPr/>
        </p:nvSpPr>
        <p:spPr>
          <a:xfrm>
            <a:off x="8904445" y="5958839"/>
            <a:ext cx="2812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05683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192</Words>
  <Application>Microsoft Office PowerPoint</Application>
  <PresentationFormat>Grand écran</PresentationFormat>
  <Paragraphs>16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2024-02-11T08:26:56Z</dcterms:created>
  <dcterms:modified xsi:type="dcterms:W3CDTF">2024-02-11T10:22:40Z</dcterms:modified>
</cp:coreProperties>
</file>