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2" r:id="rId3"/>
    <p:sldId id="280" r:id="rId4"/>
    <p:sldId id="285" r:id="rId5"/>
    <p:sldId id="264" r:id="rId6"/>
    <p:sldId id="281" r:id="rId7"/>
    <p:sldId id="278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10" r:id="rId21"/>
    <p:sldId id="305" r:id="rId22"/>
    <p:sldId id="306" r:id="rId23"/>
    <p:sldId id="308" r:id="rId24"/>
    <p:sldId id="307" r:id="rId25"/>
    <p:sldId id="304" r:id="rId26"/>
    <p:sldId id="309" r:id="rId27"/>
    <p:sldId id="312" r:id="rId28"/>
    <p:sldId id="311" r:id="rId29"/>
    <p:sldId id="303" r:id="rId30"/>
    <p:sldId id="31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10.02.2024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4480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DB77C5E-1506-9E24-B195-FBE36193B481}"/>
              </a:ext>
            </a:extLst>
          </p:cNvPr>
          <p:cNvSpPr/>
          <p:nvPr/>
        </p:nvSpPr>
        <p:spPr>
          <a:xfrm>
            <a:off x="-11235" y="1700808"/>
            <a:ext cx="11795867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	</a:t>
            </a:r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Thajsko </a:t>
            </a:r>
          </a:p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</a:t>
            </a:r>
          </a:p>
          <a:p>
            <a:pPr algn="ctr"/>
            <a:r>
              <a:rPr lang="cs-CZ" sz="72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Thailand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9BF7E58-BAB4-48D3-B2CA-184CFC516A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8FD2FC25-147F-A7B9-4E79-B87DCC6D62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33D1F477-FBAE-B8A1-09E8-B66F29CE4FA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8748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CDFBDF55-4894-3C4F-2AE3-45B9468F8BA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28124" y="198421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  <p:sndAc>
          <p:stSnd loop="1">
            <p:snd r:embed="rId2" name="Karunesh 08.wav"/>
          </p:stSnd>
        </p:sndAc>
      </p:transition>
    </mc:Choice>
    <mc:Fallback xmlns="">
      <p:transition spd="slow" advClick="0" advTm="9000">
        <p:split orient="vert"/>
        <p:sndAc>
          <p:stSnd loop="1">
            <p:snd r:embed="rId4" name="Karunesh 0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5">
            <a:extLst>
              <a:ext uri="{FF2B5EF4-FFF2-40B4-BE49-F238E27FC236}">
                <a16:creationId xmlns:a16="http://schemas.microsoft.com/office/drawing/2014/main" id="{48DC0F19-81C7-4B0C-EDB1-69FE32A889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9" y="6452066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Thailand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Thaïlande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Tajlandia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Thailanda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Tailandia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Tayilann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Таїланд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Tayland</a:t>
            </a:r>
            <a:r>
              <a:rPr lang="cs-CZ" altLang="cs-CZ" sz="2000" b="1" dirty="0">
                <a:solidFill>
                  <a:srgbClr val="FF0000"/>
                </a:solidFill>
              </a:rPr>
              <a:t>    Τα</a:t>
            </a:r>
            <a:r>
              <a:rPr lang="cs-CZ" altLang="cs-CZ" sz="2000" b="1" dirty="0" err="1">
                <a:solidFill>
                  <a:srgbClr val="FF0000"/>
                </a:solidFill>
              </a:rPr>
              <a:t>ϊλάνδη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Tajska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43BDD2D7-7AE4-61F5-4759-92FD737832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539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B313009F-9E3E-0802-EB7B-A581CBFF60C6}"/>
              </a:ext>
            </a:extLst>
          </p:cNvPr>
          <p:cNvSpPr/>
          <p:nvPr/>
        </p:nvSpPr>
        <p:spPr>
          <a:xfrm>
            <a:off x="4799856" y="508166"/>
            <a:ext cx="295232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Thajsko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9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10A7D0E2-995C-BD65-3DFA-A49ECEAE6F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DD59D7-574B-A03D-0D3A-9979472005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927AD34-97FC-2D5E-084D-3B6505973A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360" y="3482064"/>
            <a:ext cx="17786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78500A-2CE6-E2C3-2561-5A078D5CD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1B438B-BE82-D848-7D27-CE6ED94BC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EE9D52-A844-8D6B-E89F-969FF95CDE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89C71F-D16B-3D98-077E-673D16E7BF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3D6AF3-8B0C-CC29-3419-C8F1486323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DC1AD6-188A-BD83-3DB4-B4D65128C9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551ECA-905A-1C5E-F030-53C6124D3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B5ACA5-B861-D207-DD6C-49F83AA6A8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6CF73D-F2BD-E902-53CC-19D2126D1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A3C7DC-2097-34D6-B7D6-6E0A17F9D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C1E08C-4317-F14C-0FC3-71D53B007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0BD880-5D06-F90E-35FE-23D0CA8386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2629CE-7608-D2FD-869E-C85392A5DA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58D490-1A20-ADCB-A2FD-771C786E1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80BB93-3A2C-2DAD-959D-142C3DB8D4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448A99-0695-D78B-6574-3E5939B23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7739D3-30C0-01EB-EEC4-0DAA0B84C8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AC4826-E79C-1688-0CCD-BAB6D930E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87F501-EE47-BCAF-3F82-A2C99BCF6F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820E0F-7D82-10AC-EF1E-A3B7D310D3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C837CE-6C0A-A47E-41A9-246A8C04D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47FAF6-9521-A0CF-B97A-F80ED71E6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0BC000-4A66-2C58-B504-72E5A6608E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56DC4E-BD76-F4A5-A8A4-C2CA9A23C1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C2E2B5-6B4D-D18C-5C5C-CDDDD92148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6E975E9-CB4C-C17E-699D-FBCA0A0C65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D48D4DC6-C662-EC15-792C-FEAF7C9E67F1}"/>
              </a:ext>
            </a:extLst>
          </p:cNvPr>
          <p:cNvSpPr/>
          <p:nvPr/>
        </p:nvSpPr>
        <p:spPr>
          <a:xfrm>
            <a:off x="7392144" y="677038"/>
            <a:ext cx="324036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564</TotalTime>
  <Words>43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154</cp:revision>
  <dcterms:created xsi:type="dcterms:W3CDTF">2020-02-21T13:54:42Z</dcterms:created>
  <dcterms:modified xsi:type="dcterms:W3CDTF">2024-02-10T15:27:26Z</dcterms:modified>
</cp:coreProperties>
</file>