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PC  Art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PC  Umění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476529" y="5811693"/>
            <a:ext cx="646331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PC art">
            <a:hlinkClick r:id="" action="ppaction://media"/>
            <a:extLst>
              <a:ext uri="{FF2B5EF4-FFF2-40B4-BE49-F238E27FC236}">
                <a16:creationId xmlns:a16="http://schemas.microsoft.com/office/drawing/2014/main" id="{FB500C29-3A0A-B9E6-B10D-57FF0EEB059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699792" y="552961"/>
            <a:ext cx="4522981" cy="5115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403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283</TotalTime>
  <Words>17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97</cp:revision>
  <dcterms:created xsi:type="dcterms:W3CDTF">2020-02-21T13:54:42Z</dcterms:created>
  <dcterms:modified xsi:type="dcterms:W3CDTF">2024-02-10T09:29:47Z</dcterms:modified>
</cp:coreProperties>
</file>