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3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3.gif"/><Relationship Id="rId1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image" Target="../media/image6.png"/><Relationship Id="rId2" Type="http://schemas.openxmlformats.org/officeDocument/2006/relationships/audio" Target="../media/audio1.wav"/><Relationship Id="rId16" Type="http://schemas.openxmlformats.org/officeDocument/2006/relationships/image" Target="../media/image5.gif"/><Relationship Id="rId20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audio" Target="../media/audio10.wav"/><Relationship Id="rId10" Type="http://schemas.openxmlformats.org/officeDocument/2006/relationships/audio" Target="../media/audio7.wav"/><Relationship Id="rId19" Type="http://schemas.openxmlformats.org/officeDocument/2006/relationships/image" Target="../media/image8.png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2060848"/>
            <a:ext cx="91440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Beauté de l'accordéon français 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10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24" y="483216"/>
            <a:ext cx="4572000" cy="557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4375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0 Valse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1847567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3 Ça tourne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4 Fascination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5 L'aventura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6 La lambada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7 La litigata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8 Pédro le roi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2" name="9 Sans toi mamy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226318" y="4567594"/>
            <a:ext cx="185937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Fascination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421185" y="5531859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L'aventura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349644" y="5540966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lambada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318952" y="4617810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litigata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7173616" y="2692075"/>
            <a:ext cx="1681945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Sans toi mamy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369663" y="3641342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Pédro le roi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193816" y="2514178"/>
            <a:ext cx="178917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Valse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165334" y="3630789"/>
            <a:ext cx="201715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Ça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tourne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4" name="Obrázek 3">
            <a:hlinkClick r:id="" action="ppaction://noaction">
              <a:snd r:embed="rId15" name="2 La valse du coucou joué.wav"/>
            </a:hlinkClick>
            <a:extLst>
              <a:ext uri="{FF2B5EF4-FFF2-40B4-BE49-F238E27FC236}">
                <a16:creationId xmlns:a16="http://schemas.microsoft.com/office/drawing/2014/main" id="{5210F328-0DCC-3AE1-C459-9A837A322F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0685" y="1884736"/>
            <a:ext cx="791271" cy="791271"/>
          </a:xfrm>
          <a:prstGeom prst="rect">
            <a:avLst/>
          </a:prstGeom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BDFC6BEA-B61C-A9D5-6EDE-D022588F8256}"/>
              </a:ext>
            </a:extLst>
          </p:cNvPr>
          <p:cNvSpPr/>
          <p:nvPr/>
        </p:nvSpPr>
        <p:spPr>
          <a:xfrm>
            <a:off x="5932692" y="2668066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La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foule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3 Rectángulo">
            <a:extLst>
              <a:ext uri="{FF2B5EF4-FFF2-40B4-BE49-F238E27FC236}">
                <a16:creationId xmlns:a16="http://schemas.microsoft.com/office/drawing/2014/main" id="{CBC8A47D-5571-B79C-A268-9D28E6CB5A05}"/>
              </a:ext>
            </a:extLst>
          </p:cNvPr>
          <p:cNvSpPr/>
          <p:nvPr/>
        </p:nvSpPr>
        <p:spPr>
          <a:xfrm>
            <a:off x="1770029" y="2541318"/>
            <a:ext cx="14246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valse du coucou joué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9" name="Picture 5">
            <a:extLst>
              <a:ext uri="{FF2B5EF4-FFF2-40B4-BE49-F238E27FC236}">
                <a16:creationId xmlns:a16="http://schemas.microsoft.com/office/drawing/2014/main" id="{6F243048-8377-BD55-624C-85B85F5931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6D0CEC73-D379-241D-A922-7144F4E171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2">
            <a:extLst>
              <a:ext uri="{FF2B5EF4-FFF2-40B4-BE49-F238E27FC236}">
                <a16:creationId xmlns:a16="http://schemas.microsoft.com/office/drawing/2014/main" id="{E5511AFF-3B4B-0A36-41F9-0F3D18B2B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33588" y="3176327"/>
            <a:ext cx="5639387" cy="6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>
            <a:extLst>
              <a:ext uri="{FF2B5EF4-FFF2-40B4-BE49-F238E27FC236}">
                <a16:creationId xmlns:a16="http://schemas.microsoft.com/office/drawing/2014/main" id="{72E5E59A-8817-5DEA-8954-CC40306D8E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9613" y="5986660"/>
            <a:ext cx="4286250" cy="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9">
            <a:extLst>
              <a:ext uri="{FF2B5EF4-FFF2-40B4-BE49-F238E27FC236}">
                <a16:creationId xmlns:a16="http://schemas.microsoft.com/office/drawing/2014/main" id="{1F41F8CE-6953-28A0-E292-EEB18470F7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79612" y="3367150"/>
            <a:ext cx="5961063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Obdélník 47">
            <a:extLst>
              <a:ext uri="{FF2B5EF4-FFF2-40B4-BE49-F238E27FC236}">
                <a16:creationId xmlns:a16="http://schemas.microsoft.com/office/drawing/2014/main" id="{F6541FC3-66D0-3E23-2A3C-F19914AAB385}"/>
              </a:ext>
            </a:extLst>
          </p:cNvPr>
          <p:cNvSpPr/>
          <p:nvPr/>
        </p:nvSpPr>
        <p:spPr>
          <a:xfrm>
            <a:off x="-24479" y="6074763"/>
            <a:ext cx="919017" cy="3515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Picture 7">
            <a:extLst>
              <a:ext uri="{FF2B5EF4-FFF2-40B4-BE49-F238E27FC236}">
                <a16:creationId xmlns:a16="http://schemas.microsoft.com/office/drawing/2014/main" id="{9776A0F0-16D1-6BA9-C99F-F751ED991B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3791" y="5973625"/>
            <a:ext cx="4677773" cy="8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660450E9-8872-7DF5-3023-272B4D24E657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228" y="1677477"/>
            <a:ext cx="4126888" cy="4351584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85C1EA5C-64F2-DAD6-2EB3-0950CF243307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6429" y="1896222"/>
            <a:ext cx="327692" cy="222682"/>
          </a:xfrm>
          <a:prstGeom prst="rect">
            <a:avLst/>
          </a:prstGeom>
        </p:spPr>
      </p:pic>
      <p:sp>
        <p:nvSpPr>
          <p:cNvPr id="39" name="3 Rectángulo">
            <a:extLst>
              <a:ext uri="{FF2B5EF4-FFF2-40B4-BE49-F238E27FC236}">
                <a16:creationId xmlns:a16="http://schemas.microsoft.com/office/drawing/2014/main" id="{E1AA9E75-2D37-750B-CCC0-DE8D98324436}"/>
              </a:ext>
            </a:extLst>
          </p:cNvPr>
          <p:cNvSpPr/>
          <p:nvPr/>
        </p:nvSpPr>
        <p:spPr>
          <a:xfrm>
            <a:off x="299559" y="710530"/>
            <a:ext cx="869119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Beauté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de </a:t>
            </a: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l'accordéon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français</a:t>
            </a:r>
            <a:endParaRPr lang="es-ES" sz="28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0" name="3 Rectángulo">
            <a:extLst>
              <a:ext uri="{FF2B5EF4-FFF2-40B4-BE49-F238E27FC236}">
                <a16:creationId xmlns:a16="http://schemas.microsoft.com/office/drawing/2014/main" id="{119AD5DC-A207-3A68-7E2D-F37F7B2CBD25}"/>
              </a:ext>
            </a:extLst>
          </p:cNvPr>
          <p:cNvSpPr/>
          <p:nvPr/>
        </p:nvSpPr>
        <p:spPr>
          <a:xfrm>
            <a:off x="448352" y="1178618"/>
            <a:ext cx="8468590" cy="95410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Beauty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of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french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</a:p>
          <a:p>
            <a:pPr algn="ctr" eaLnBrk="1" hangingPunct="1">
              <a:defRPr/>
            </a:pPr>
            <a:r>
              <a:rPr lang="cs-CZ" sz="28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</a:t>
            </a:r>
            <a:endParaRPr lang="es-ES" sz="2800" b="1" spc="38" dirty="0">
              <a:ln w="11430"/>
              <a:solidFill>
                <a:srgbClr val="AD0B8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3" name="Obrázek 42">
            <a:extLst>
              <a:ext uri="{FF2B5EF4-FFF2-40B4-BE49-F238E27FC236}">
                <a16:creationId xmlns:a16="http://schemas.microsoft.com/office/drawing/2014/main" id="{F030CF7B-E6D8-796E-7F95-2C6C76E1EC3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561" y="5216801"/>
            <a:ext cx="1776221" cy="689196"/>
          </a:xfrm>
          <a:prstGeom prst="rect">
            <a:avLst/>
          </a:prstGeom>
        </p:spPr>
      </p:pic>
      <p:sp>
        <p:nvSpPr>
          <p:cNvPr id="44" name="3 Rectángulo">
            <a:extLst>
              <a:ext uri="{FF2B5EF4-FFF2-40B4-BE49-F238E27FC236}">
                <a16:creationId xmlns:a16="http://schemas.microsoft.com/office/drawing/2014/main" id="{04FD7FD1-041A-A266-FDED-9365B4BE25A5}"/>
              </a:ext>
            </a:extLst>
          </p:cNvPr>
          <p:cNvSpPr/>
          <p:nvPr/>
        </p:nvSpPr>
        <p:spPr>
          <a:xfrm>
            <a:off x="4276841" y="5248357"/>
            <a:ext cx="865684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10 </a:t>
            </a:r>
            <a:r>
              <a:rPr lang="cs-CZ" sz="28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</a:t>
            </a:r>
            <a:endParaRPr lang="es-ES" sz="3600" b="1" spc="38" dirty="0">
              <a:ln w="11430"/>
              <a:solidFill>
                <a:srgbClr val="AD0B8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445EE858-3D34-7544-090A-A14168FD0B83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4836" y="3194971"/>
            <a:ext cx="669062" cy="669062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9FBD369B-95DF-882A-AFF0-F4D4D68093B3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7399" y="3235538"/>
            <a:ext cx="669062" cy="669062"/>
          </a:xfrm>
          <a:prstGeom prst="rect">
            <a:avLst/>
          </a:prstGeom>
        </p:spPr>
      </p:pic>
      <p:pic>
        <p:nvPicPr>
          <p:cNvPr id="8" name="Obrázek 7">
            <a:hlinkClick r:id="" action="ppaction://noaction">
              <a:snd r:embed="rId2" name="10 La foule.mp3.wav"/>
            </a:hlinkClick>
            <a:extLst>
              <a:ext uri="{FF2B5EF4-FFF2-40B4-BE49-F238E27FC236}">
                <a16:creationId xmlns:a16="http://schemas.microsoft.com/office/drawing/2014/main" id="{E21CBD59-A2DB-1450-2710-94B0806EA4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9364" y="1995949"/>
            <a:ext cx="791271" cy="791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91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0 La foule.mp3.wav"/>
          </p:stSnd>
        </p:sndAc>
      </p:transition>
    </mc:Choice>
    <mc:Fallback xmlns="">
      <p:transition spd="slow">
        <p:split orient="vert"/>
        <p:sndAc>
          <p:stSnd>
            <p:snd r:embed="rId20" name="10 La foule.mp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374</TotalTime>
  <Words>55</Words>
  <Application>Microsoft Office PowerPoint</Application>
  <PresentationFormat>Předvádění na obrazovce (4:3)</PresentationFormat>
  <Paragraphs>20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121</cp:revision>
  <dcterms:created xsi:type="dcterms:W3CDTF">2020-02-21T13:54:42Z</dcterms:created>
  <dcterms:modified xsi:type="dcterms:W3CDTF">2024-02-08T15:26:13Z</dcterms:modified>
</cp:coreProperties>
</file>