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18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5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4.png"/><Relationship Id="rId5" Type="http://schemas.openxmlformats.org/officeDocument/2006/relationships/image" Target="../media/image3.jpeg"/><Relationship Id="rId15" Type="http://schemas.openxmlformats.org/officeDocument/2006/relationships/image" Target="../media/image12.png"/><Relationship Id="rId23" Type="http://schemas.openxmlformats.org/officeDocument/2006/relationships/image" Target="../media/image13.gif"/><Relationship Id="rId28" Type="http://schemas.openxmlformats.org/officeDocument/2006/relationships/image" Target="../media/image17.jpeg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audio" Target="../media/audio2.wav"/><Relationship Id="rId22" Type="http://schemas.openxmlformats.org/officeDocument/2006/relationships/audio" Target="../media/audio9.wav"/><Relationship Id="rId27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4094F51-17AF-B3A6-3D22-45F243AC152B}"/>
              </a:ext>
            </a:extLst>
          </p:cNvPr>
          <p:cNvSpPr/>
          <p:nvPr/>
        </p:nvSpPr>
        <p:spPr>
          <a:xfrm>
            <a:off x="-33156" y="1844824"/>
            <a:ext cx="889248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Březovská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desítka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8" name="3 Rectángulo">
            <a:extLst>
              <a:ext uri="{FF2B5EF4-FFF2-40B4-BE49-F238E27FC236}">
                <a16:creationId xmlns:a16="http://schemas.microsoft.com/office/drawing/2014/main" id="{4038BC3D-6503-4E5B-93C4-0C41E2CB3E64}"/>
              </a:ext>
            </a:extLst>
          </p:cNvPr>
          <p:cNvSpPr/>
          <p:nvPr/>
        </p:nvSpPr>
        <p:spPr>
          <a:xfrm>
            <a:off x="1" y="611240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6633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600" b="1" spc="38" dirty="0">
              <a:ln w="11430"/>
              <a:solidFill>
                <a:srgbClr val="6633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247961" y="736673"/>
            <a:ext cx="964449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 err="1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Březovská</a:t>
            </a:r>
            <a:r>
              <a:rPr lang="cs-CZ" sz="4400" b="1" spc="50" dirty="0">
                <a:ln w="11430"/>
                <a:solidFill>
                  <a:srgbClr val="BC5E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desítka</a:t>
            </a:r>
            <a:endParaRPr lang="es-ES" sz="4400" b="1" spc="50" dirty="0">
              <a:ln w="11430"/>
              <a:solidFill>
                <a:srgbClr val="BC5E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718934"/>
            <a:ext cx="7869378" cy="4769324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9" name="Picture 59">
            <a:hlinkClick r:id="" action="ppaction://noaction">
              <a:snd r:embed="rId14" name="Růže od milého.mp3.wav"/>
            </a:hlinkClick>
            <a:extLst>
              <a:ext uri="{FF2B5EF4-FFF2-40B4-BE49-F238E27FC236}">
                <a16:creationId xmlns:a16="http://schemas.microsoft.com/office/drawing/2014/main" id="{1925B71F-917F-4884-B00A-9E64E1AC5A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442" y="462686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6" name="Tvoje oči tmavohnědé.mp3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611" y="3086544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7" name="Ztracená cestička.mp3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8" name="Tasnovická hospůdečka.mp3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8396" y="384777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Text Box 47">
            <a:extLst>
              <a:ext uri="{FF2B5EF4-FFF2-40B4-BE49-F238E27FC236}">
                <a16:creationId xmlns:a16="http://schemas.microsoft.com/office/drawing/2014/main" id="{0404C520-4A26-46EE-A68F-3E6BA453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96214" y="2347795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Ztracená cestička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5" name="Text Box 47">
            <a:extLst>
              <a:ext uri="{FF2B5EF4-FFF2-40B4-BE49-F238E27FC236}">
                <a16:creationId xmlns:a16="http://schemas.microsoft.com/office/drawing/2014/main" id="{E88866F4-34E2-49E3-BC04-748D1406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6906" y="3196131"/>
            <a:ext cx="132317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Tvoje oči tmavohnědé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F39A15AD-A558-48FE-AE53-87323FA75B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0869" y="4019725"/>
            <a:ext cx="13409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 </a:t>
            </a:r>
            <a:r>
              <a:rPr lang="cs-CZ" altLang="cs-CZ" sz="1400" b="1" dirty="0">
                <a:solidFill>
                  <a:srgbClr val="800000"/>
                </a:solidFill>
              </a:rPr>
              <a:t>H</a:t>
            </a:r>
            <a:r>
              <a:rPr lang="nl-BE" altLang="cs-CZ" sz="1400" b="1" dirty="0">
                <a:solidFill>
                  <a:srgbClr val="800000"/>
                </a:solidFill>
              </a:rPr>
              <a:t>ospůdečka</a:t>
            </a: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1F05CCAE-83D3-4AD6-854D-84398D80F8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3970" y="4699395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Růže od milého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88" name="Picture 59">
            <a:hlinkClick r:id="" action="ppaction://noaction">
              <a:snd r:embed="rId19" name="Pod vrbou.mp3.wav"/>
            </a:hlinkClick>
            <a:extLst>
              <a:ext uri="{FF2B5EF4-FFF2-40B4-BE49-F238E27FC236}">
                <a16:creationId xmlns:a16="http://schemas.microsoft.com/office/drawing/2014/main" id="{7C3AD8C9-D802-4F21-88D9-08D75755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4599341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20" name="Hrdlička.mp3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383721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21" name="Čajové růže.mp3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2" name="Březovská polka.mp3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702" y="229935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" name="Text Box 47">
            <a:extLst>
              <a:ext uri="{FF2B5EF4-FFF2-40B4-BE49-F238E27FC236}">
                <a16:creationId xmlns:a16="http://schemas.microsoft.com/office/drawing/2014/main" id="{5CAA17C2-5794-4A48-816E-B0A4527261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729" y="3994518"/>
            <a:ext cx="113218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rgbClr val="800000"/>
                </a:solidFill>
              </a:rPr>
              <a:t>Hrdlička</a:t>
            </a:r>
          </a:p>
        </p:txBody>
      </p:sp>
      <p:sp>
        <p:nvSpPr>
          <p:cNvPr id="94" name="Text Box 47">
            <a:extLst>
              <a:ext uri="{FF2B5EF4-FFF2-40B4-BE49-F238E27FC236}">
                <a16:creationId xmlns:a16="http://schemas.microsoft.com/office/drawing/2014/main" id="{17D1B6F7-355A-4ADD-980A-590BFF50B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022" y="3109750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Čajové růže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5" name="Text Box 47">
            <a:extLst>
              <a:ext uri="{FF2B5EF4-FFF2-40B4-BE49-F238E27FC236}">
                <a16:creationId xmlns:a16="http://schemas.microsoft.com/office/drawing/2014/main" id="{40C60959-E85D-42D0-B811-B257D62BB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1489" y="2288891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Březovská polka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97" name="Text Box 47">
            <a:extLst>
              <a:ext uri="{FF2B5EF4-FFF2-40B4-BE49-F238E27FC236}">
                <a16:creationId xmlns:a16="http://schemas.microsoft.com/office/drawing/2014/main" id="{B784B902-5E31-4AA4-8F7A-323946A916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1364" y="4771695"/>
            <a:ext cx="115968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Pod vrbou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99" name="Picture 8">
            <a:extLst>
              <a:ext uri="{FF2B5EF4-FFF2-40B4-BE49-F238E27FC236}">
                <a16:creationId xmlns:a16="http://schemas.microsoft.com/office/drawing/2014/main" id="{16F21539-D326-438D-B9EE-BF858DED0C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825" y="4799878"/>
            <a:ext cx="1275416" cy="1275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0" name="Picture 7">
            <a:extLst>
              <a:ext uri="{FF2B5EF4-FFF2-40B4-BE49-F238E27FC236}">
                <a16:creationId xmlns:a16="http://schemas.microsoft.com/office/drawing/2014/main" id="{CBA64712-626B-4698-9A2A-9AE52A305C6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797071" y="4837961"/>
            <a:ext cx="122555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1" name="Picture 25">
            <a:extLst>
              <a:ext uri="{FF2B5EF4-FFF2-40B4-BE49-F238E27FC236}">
                <a16:creationId xmlns:a16="http://schemas.microsoft.com/office/drawing/2014/main" id="{7E409F5B-E156-48B1-8894-AA538387B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0821" y="1507977"/>
            <a:ext cx="942751" cy="86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6EE9AF0B-82D0-47AD-8128-9A7A5AD27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839" y="96345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6AF2095A-46EF-45DD-AA91-A747EFC133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841" y="97728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2DB7A8A3-02C0-5A6E-AAB2-165149D9F4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151" y="98074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343F6CD1-1D56-5E11-98A9-80E64BC8F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383" y="96848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Picture 59">
            <a:hlinkClick r:id="" action="ppaction://noaction">
              <a:snd r:embed="rId26" name="Až pokvetou růže.mp3.wav"/>
            </a:hlinkClick>
            <a:extLst>
              <a:ext uri="{FF2B5EF4-FFF2-40B4-BE49-F238E27FC236}">
                <a16:creationId xmlns:a16="http://schemas.microsoft.com/office/drawing/2014/main" id="{D4FDA0FE-10AD-E327-307F-B07C1E656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1717" y="15236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59">
            <a:hlinkClick r:id="" action="ppaction://noaction">
              <a:snd r:embed="rId2" name="Andulička moje milá.mp3.wav"/>
            </a:hlinkClick>
            <a:extLst>
              <a:ext uri="{FF2B5EF4-FFF2-40B4-BE49-F238E27FC236}">
                <a16:creationId xmlns:a16="http://schemas.microsoft.com/office/drawing/2014/main" id="{3414416C-1190-5BEF-92A8-5F74BC4269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085" y="1553985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Text Box 47">
            <a:extLst>
              <a:ext uri="{FF2B5EF4-FFF2-40B4-BE49-F238E27FC236}">
                <a16:creationId xmlns:a16="http://schemas.microsoft.com/office/drawing/2014/main" id="{1E4BCAA1-91AF-25BB-35A1-C82B100784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3478" y="1456045"/>
            <a:ext cx="115968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Až pokvetou růže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BCD33EDB-062D-1300-762D-79766ABF11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0165" y="1581730"/>
            <a:ext cx="11596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rgbClr val="800000"/>
                </a:solidFill>
              </a:rPr>
              <a:t>Andulička moje milá</a:t>
            </a:r>
            <a:endParaRPr lang="nl-BE" altLang="cs-CZ" sz="1400" b="1" dirty="0">
              <a:solidFill>
                <a:srgbClr val="800000"/>
              </a:solidFill>
            </a:endParaRPr>
          </a:p>
        </p:txBody>
      </p:sp>
      <p:pic>
        <p:nvPicPr>
          <p:cNvPr id="61" name="Obrázek 60">
            <a:extLst>
              <a:ext uri="{FF2B5EF4-FFF2-40B4-BE49-F238E27FC236}">
                <a16:creationId xmlns:a16="http://schemas.microsoft.com/office/drawing/2014/main" id="{5E3A1BD6-2DEF-7268-3BF1-B68CF65392B5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1074" y="1502468"/>
            <a:ext cx="2800350" cy="923099"/>
          </a:xfrm>
          <a:prstGeom prst="rect">
            <a:avLst/>
          </a:prstGeom>
        </p:spPr>
      </p:pic>
      <p:pic>
        <p:nvPicPr>
          <p:cNvPr id="62" name="Picture 25">
            <a:extLst>
              <a:ext uri="{FF2B5EF4-FFF2-40B4-BE49-F238E27FC236}">
                <a16:creationId xmlns:a16="http://schemas.microsoft.com/office/drawing/2014/main" id="{25ED2462-5F8E-DE96-4D71-4D37BA8EC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751" y="1521601"/>
            <a:ext cx="942751" cy="864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D54A76F6-8D96-DDE5-C2FB-44597FF36132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075" y="2621196"/>
            <a:ext cx="3943653" cy="2553973"/>
          </a:xfrm>
          <a:prstGeom prst="rect">
            <a:avLst/>
          </a:prstGeom>
          <a:ln w="19050">
            <a:solidFill>
              <a:srgbClr val="C00000"/>
            </a:solidFill>
          </a:ln>
        </p:spPr>
      </p:pic>
      <p:pic>
        <p:nvPicPr>
          <p:cNvPr id="65" name="Picture 12">
            <a:extLst>
              <a:ext uri="{FF2B5EF4-FFF2-40B4-BE49-F238E27FC236}">
                <a16:creationId xmlns:a16="http://schemas.microsoft.com/office/drawing/2014/main" id="{BCFD289F-88C6-39A0-1C46-BEF970139E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2059" y="562051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DD311527-17E4-EC19-8A3A-E600903460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6385" y="56225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E9C494B0-E354-5FF0-3FEB-EB3E7BF50D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2993" y="56238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AE89088D-4A2D-EB8F-4095-57CB4AFDA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587" y="558641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12">
            <a:extLst>
              <a:ext uri="{FF2B5EF4-FFF2-40B4-BE49-F238E27FC236}">
                <a16:creationId xmlns:a16="http://schemas.microsoft.com/office/drawing/2014/main" id="{6A12D335-836E-AAB2-277D-2D6DBE594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8573" y="56305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2" name="Picture 12">
            <a:extLst>
              <a:ext uri="{FF2B5EF4-FFF2-40B4-BE49-F238E27FC236}">
                <a16:creationId xmlns:a16="http://schemas.microsoft.com/office/drawing/2014/main" id="{9E8E70D4-8726-809B-4F25-01910FEAC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3775" y="563615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3" name="Picture 12">
            <a:extLst>
              <a:ext uri="{FF2B5EF4-FFF2-40B4-BE49-F238E27FC236}">
                <a16:creationId xmlns:a16="http://schemas.microsoft.com/office/drawing/2014/main" id="{5E5BFFEE-3016-57BC-D1FD-3900F0B101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291" y="565072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8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Andulička moje milá.mp3.wav"/>
          </p:stSnd>
        </p:sndAc>
      </p:transition>
    </mc:Choice>
    <mc:Fallback xmlns="">
      <p:transition spd="slow" advClick="0">
        <p:split orient="vert"/>
        <p:sndAc>
          <p:stSnd>
            <p:snd r:embed="rId29" name="Andulička moje milá.mp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264</TotalTime>
  <Words>69</Words>
  <Application>Microsoft Office PowerPoint</Application>
  <PresentationFormat>Předvádění na obrazovce (4:3)</PresentationFormat>
  <Paragraphs>41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81</cp:revision>
  <dcterms:created xsi:type="dcterms:W3CDTF">2020-02-21T13:54:42Z</dcterms:created>
  <dcterms:modified xsi:type="dcterms:W3CDTF">2024-02-09T10:12:39Z</dcterms:modified>
</cp:coreProperties>
</file>