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78" r:id="rId6"/>
    <p:sldId id="287" r:id="rId7"/>
    <p:sldId id="288" r:id="rId8"/>
    <p:sldId id="289" r:id="rId9"/>
    <p:sldId id="302" r:id="rId10"/>
    <p:sldId id="301" r:id="rId11"/>
    <p:sldId id="300" r:id="rId12"/>
    <p:sldId id="299" r:id="rId13"/>
    <p:sldId id="298" r:id="rId14"/>
    <p:sldId id="297" r:id="rId15"/>
    <p:sldId id="296" r:id="rId16"/>
    <p:sldId id="295" r:id="rId17"/>
    <p:sldId id="294" r:id="rId18"/>
    <p:sldId id="307" r:id="rId19"/>
    <p:sldId id="306" r:id="rId20"/>
    <p:sldId id="305" r:id="rId21"/>
    <p:sldId id="304" r:id="rId22"/>
    <p:sldId id="310" r:id="rId23"/>
    <p:sldId id="309" r:id="rId24"/>
    <p:sldId id="316" r:id="rId25"/>
    <p:sldId id="312" r:id="rId26"/>
    <p:sldId id="311" r:id="rId27"/>
    <p:sldId id="315" r:id="rId28"/>
    <p:sldId id="313" r:id="rId29"/>
    <p:sldId id="308" r:id="rId30"/>
    <p:sldId id="303" r:id="rId31"/>
    <p:sldId id="318" r:id="rId32"/>
    <p:sldId id="317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144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FEA79C-A0B3-113A-695D-DE5D8D33FD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0FAAB8E-9D59-9A25-FDC7-88B2C9F5DE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5624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0FBE66E-7255-02C5-61C5-09BF603B02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96876" y="183305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Faded 202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Faded 202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0CC6802-4D0A-D77F-C37A-8FEAFC955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41034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8E302581-1CD6-FE7E-8349-90E53874514D}"/>
              </a:ext>
            </a:extLst>
          </p:cNvPr>
          <p:cNvSpPr/>
          <p:nvPr/>
        </p:nvSpPr>
        <p:spPr>
          <a:xfrm>
            <a:off x="695400" y="5022866"/>
            <a:ext cx="525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  144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C29E82-1941-6BBF-F268-BA486DE17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DB655C-F021-25CD-A2FB-BEC03BED3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428BAD-745A-D309-CBC2-E5654E951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88128A-2BAC-671A-3768-64C6F412F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28571B-3168-B570-84B6-9A32AC4A0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350F8E-7E2C-F61E-D3EF-BC844626E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DBE623-62DA-F0B3-7B3D-D4A1D9938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6FDDA3-2113-7F33-CD66-3C356377C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B5068F-3D11-31A5-20F0-DD454AD3C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5983CF-E08D-7296-0FF9-36EEC22A1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6FEBFA-97CC-4FE4-3FE5-A9B49BA2E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BCD9F9-A9A5-AAC1-60D8-0E7D62C73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AE64BB-B01C-E0A4-D70A-C0ECD2ED0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988A31-67A8-34B7-FE73-28E9AFDEF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092F82-195D-BBE4-FBC7-2BAC32420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DF1E97-CA15-E58F-116E-ABC12E567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A4F664-7B74-76A3-4222-53405021E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BB7FD6-7108-2EEE-EDC2-A1DC021DA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3E8590-F7B0-6E87-4945-5CBDA9460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578071-8195-3BAF-FB72-CB315FF52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BB182B-33C8-FA51-3F63-30DF4D602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7D98E7-89D4-44F7-CD04-D97418986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51469F-1664-332C-0DB9-ED415E7FE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299040-F8CF-4A91-1BB7-24E4BDDB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4CFFC8-FE7F-08B2-FE25-98A1BC8EC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A077FC-A2C3-7A32-FA1C-679600702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95744DC-9925-7C08-DE66-8E55C8418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F1ED6-DBF0-C2A9-66D9-503E8CD4F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3D6375-6EF5-21B1-F2E3-E33055892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384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1DBD2-5C9A-BF64-D7C6-D91CCB8A3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E71E3B-A8A0-4477-C98D-C25CD73AF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127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C813724-C425-38C5-EE47-0A4A36FEA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B5CB60A9-1561-E05C-6D2E-42CD855CA025}"/>
              </a:ext>
            </a:extLst>
          </p:cNvPr>
          <p:cNvSpPr/>
          <p:nvPr/>
        </p:nvSpPr>
        <p:spPr>
          <a:xfrm>
            <a:off x="6672064" y="537383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</TotalTime>
  <Words>67</Words>
  <Application>Microsoft Office PowerPoint</Application>
  <PresentationFormat>Širokoúhlá obrazovka</PresentationFormat>
  <Paragraphs>12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154</cp:revision>
  <dcterms:created xsi:type="dcterms:W3CDTF">2020-02-21T13:54:42Z</dcterms:created>
  <dcterms:modified xsi:type="dcterms:W3CDTF">2024-02-08T11:23:28Z</dcterms:modified>
</cp:coreProperties>
</file>