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gif"/><Relationship Id="rId18" Type="http://schemas.openxmlformats.org/officeDocument/2006/relationships/image" Target="../media/image8.gif"/><Relationship Id="rId3" Type="http://schemas.openxmlformats.org/officeDocument/2006/relationships/image" Target="../media/image1.png"/><Relationship Id="rId21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7.gif"/><Relationship Id="rId2" Type="http://schemas.openxmlformats.org/officeDocument/2006/relationships/audio" Target="../media/audio1.wav"/><Relationship Id="rId16" Type="http://schemas.openxmlformats.org/officeDocument/2006/relationships/image" Target="../media/image6.png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5.gif"/><Relationship Id="rId10" Type="http://schemas.openxmlformats.org/officeDocument/2006/relationships/audio" Target="../media/audio7.wav"/><Relationship Id="rId19" Type="http://schemas.openxmlformats.org/officeDocument/2006/relationships/audio" Target="../media/audio10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98884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Classic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Oldies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62151" y="446404"/>
            <a:ext cx="463422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2 Ring of fire.mp3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54" y="1868726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Oh,pretty woman.mp3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I walk the line.mp3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Can not help.mp3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The wanderer.mp3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7 Only the lonely.mp3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8 Twist  again.mp3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9 Here comes the Sun.mp3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05" y="1908473"/>
            <a:ext cx="791271" cy="791271"/>
          </a:xfrm>
          <a:prstGeom prst="rect">
            <a:avLst/>
          </a:prstGeom>
        </p:spPr>
      </p:pic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461821B9-8F56-CD24-9DC6-B2B7CB23DF0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856" y="1466325"/>
            <a:ext cx="5152064" cy="4476465"/>
          </a:xfrm>
          <a:prstGeom prst="rect">
            <a:avLst/>
          </a:prstGeom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6194A4EA-4129-B4FD-F4D6-B5E4EA1CA795}"/>
              </a:ext>
            </a:extLst>
          </p:cNvPr>
          <p:cNvSpPr/>
          <p:nvPr/>
        </p:nvSpPr>
        <p:spPr>
          <a:xfrm>
            <a:off x="1693957" y="605950"/>
            <a:ext cx="59651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Classic</a:t>
            </a:r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Oldies </a:t>
            </a:r>
          </a:p>
        </p:txBody>
      </p:sp>
      <p:pic>
        <p:nvPicPr>
          <p:cNvPr id="43" name="Obrázek 15">
            <a:extLst>
              <a:ext uri="{FF2B5EF4-FFF2-40B4-BE49-F238E27FC236}">
                <a16:creationId xmlns:a16="http://schemas.microsoft.com/office/drawing/2014/main" id="{9BAB9B2A-39FC-4D8C-8E00-0FC4DE1DC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399" y="5188427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WordArt 72">
            <a:extLst>
              <a:ext uri="{FF2B5EF4-FFF2-40B4-BE49-F238E27FC236}">
                <a16:creationId xmlns:a16="http://schemas.microsoft.com/office/drawing/2014/main" id="{8C44C051-1DE0-1217-FFB5-DEFE9403B9D0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090172" y="5065869"/>
            <a:ext cx="804743" cy="7552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50" name="Afbeelding 33">
            <a:extLst>
              <a:ext uri="{FF2B5EF4-FFF2-40B4-BE49-F238E27FC236}">
                <a16:creationId xmlns:a16="http://schemas.microsoft.com/office/drawing/2014/main" id="{5F93B246-9DA1-C50B-5AF6-C216C598727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5089">
            <a:off x="3334457" y="1870746"/>
            <a:ext cx="1980131" cy="902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Obrázek 44">
            <a:hlinkClick r:id="" action="ppaction://noaction">
              <a:snd r:embed="rId19" name="1 Ebony eyes.mp3.wav"/>
            </a:hlinkClick>
            <a:extLst>
              <a:ext uri="{FF2B5EF4-FFF2-40B4-BE49-F238E27FC236}">
                <a16:creationId xmlns:a16="http://schemas.microsoft.com/office/drawing/2014/main" id="{C68AB490-E20F-F36A-E270-DBE3953155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771" y="1225772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2" name="10 All I have to do is dream.mp3.wav"/>
            </a:hlinkClick>
            <a:extLst>
              <a:ext uri="{FF2B5EF4-FFF2-40B4-BE49-F238E27FC236}">
                <a16:creationId xmlns:a16="http://schemas.microsoft.com/office/drawing/2014/main" id="{A800E363-46FC-2DE0-4D7A-C83792B690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561" y="1328276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extLst>
              <a:ext uri="{FF2B5EF4-FFF2-40B4-BE49-F238E27FC236}">
                <a16:creationId xmlns:a16="http://schemas.microsoft.com/office/drawing/2014/main" id="{D90A9042-85E3-1F9A-000D-430AD81583E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136" y="5227782"/>
            <a:ext cx="625599" cy="625599"/>
          </a:xfrm>
          <a:prstGeom prst="rect">
            <a:avLst/>
          </a:prstGeom>
        </p:spPr>
      </p:pic>
      <p:pic>
        <p:nvPicPr>
          <p:cNvPr id="56" name="Obrázek 55">
            <a:extLst>
              <a:ext uri="{FF2B5EF4-FFF2-40B4-BE49-F238E27FC236}">
                <a16:creationId xmlns:a16="http://schemas.microsoft.com/office/drawing/2014/main" id="{7EEAF200-E22C-9939-0B0E-C4E6F1D4143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3856" y="5266516"/>
            <a:ext cx="625599" cy="625599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1F21781-4A17-F7D9-7101-58421346C557}"/>
              </a:ext>
            </a:extLst>
          </p:cNvPr>
          <p:cNvSpPr/>
          <p:nvPr/>
        </p:nvSpPr>
        <p:spPr>
          <a:xfrm>
            <a:off x="1470799" y="197147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Ebony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eyes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87420D9B-1C3A-2C4E-37D3-CBD9A9C3D30C}"/>
              </a:ext>
            </a:extLst>
          </p:cNvPr>
          <p:cNvSpPr/>
          <p:nvPr/>
        </p:nvSpPr>
        <p:spPr>
          <a:xfrm>
            <a:off x="311995" y="2634214"/>
            <a:ext cx="164995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Ring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fire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3A6F760-B7A1-46F4-D4D4-B51AA4A7102D}"/>
              </a:ext>
            </a:extLst>
          </p:cNvPr>
          <p:cNvSpPr/>
          <p:nvPr/>
        </p:nvSpPr>
        <p:spPr>
          <a:xfrm>
            <a:off x="257290" y="3611952"/>
            <a:ext cx="185048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Oh,pretty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woman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9C1ABDE3-F1AC-597F-1CCC-732BE73B652D}"/>
              </a:ext>
            </a:extLst>
          </p:cNvPr>
          <p:cNvSpPr/>
          <p:nvPr/>
        </p:nvSpPr>
        <p:spPr>
          <a:xfrm>
            <a:off x="222601" y="4607357"/>
            <a:ext cx="18525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walk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line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9E3D4F9-4668-EEB6-5008-1C3EE9C0D7AF}"/>
              </a:ext>
            </a:extLst>
          </p:cNvPr>
          <p:cNvSpPr/>
          <p:nvPr/>
        </p:nvSpPr>
        <p:spPr>
          <a:xfrm>
            <a:off x="473707" y="556959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Can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not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help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69B259FE-EC93-A699-2C92-845D73AE2682}"/>
              </a:ext>
            </a:extLst>
          </p:cNvPr>
          <p:cNvSpPr/>
          <p:nvPr/>
        </p:nvSpPr>
        <p:spPr>
          <a:xfrm>
            <a:off x="7199375" y="5540582"/>
            <a:ext cx="164347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wanderer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A45710C1-F739-5AC3-FFB0-33A283DD8A02}"/>
              </a:ext>
            </a:extLst>
          </p:cNvPr>
          <p:cNvSpPr/>
          <p:nvPr/>
        </p:nvSpPr>
        <p:spPr>
          <a:xfrm>
            <a:off x="7178955" y="4592568"/>
            <a:ext cx="176737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Only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lonely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DD0892B3-B727-25EF-D786-4F6D38B0DF45}"/>
              </a:ext>
            </a:extLst>
          </p:cNvPr>
          <p:cNvSpPr/>
          <p:nvPr/>
        </p:nvSpPr>
        <p:spPr>
          <a:xfrm>
            <a:off x="7147722" y="3634261"/>
            <a:ext cx="166202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Twist 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again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9" name="3 Rectángulo">
            <a:extLst>
              <a:ext uri="{FF2B5EF4-FFF2-40B4-BE49-F238E27FC236}">
                <a16:creationId xmlns:a16="http://schemas.microsoft.com/office/drawing/2014/main" id="{9830DA5A-7E47-5306-C851-0045A61707F2}"/>
              </a:ext>
            </a:extLst>
          </p:cNvPr>
          <p:cNvSpPr/>
          <p:nvPr/>
        </p:nvSpPr>
        <p:spPr>
          <a:xfrm>
            <a:off x="6861478" y="2608114"/>
            <a:ext cx="207006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Here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comes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Sun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3 Rectángulo">
            <a:extLst>
              <a:ext uri="{FF2B5EF4-FFF2-40B4-BE49-F238E27FC236}">
                <a16:creationId xmlns:a16="http://schemas.microsoft.com/office/drawing/2014/main" id="{5B3BA282-05F8-5A9A-BBDB-383B645A54A8}"/>
              </a:ext>
            </a:extLst>
          </p:cNvPr>
          <p:cNvSpPr/>
          <p:nvPr/>
        </p:nvSpPr>
        <p:spPr>
          <a:xfrm>
            <a:off x="6028889" y="2082273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All I have to do is dream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886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All I have to do is dream.mp3.wav"/>
          </p:stSnd>
        </p:sndAc>
      </p:transition>
    </mc:Choice>
    <mc:Fallback xmlns="">
      <p:transition spd="slow">
        <p:split orient="vert"/>
        <p:sndAc>
          <p:stSnd>
            <p:snd r:embed="rId21" name="10 All I have to do is dream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393</TotalTime>
  <Words>68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134</cp:revision>
  <dcterms:created xsi:type="dcterms:W3CDTF">2020-02-21T13:54:42Z</dcterms:created>
  <dcterms:modified xsi:type="dcterms:W3CDTF">2024-02-04T18:46:48Z</dcterms:modified>
</cp:coreProperties>
</file>