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1052736"/>
            <a:ext cx="9102436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Ve které zemi to vlastně žijeme</a:t>
            </a:r>
          </a:p>
        </p:txBody>
      </p:sp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Svatá pravda 7">
            <a:hlinkClick r:id="" action="ppaction://media"/>
            <a:extLst>
              <a:ext uri="{FF2B5EF4-FFF2-40B4-BE49-F238E27FC236}">
                <a16:creationId xmlns:a16="http://schemas.microsoft.com/office/drawing/2014/main" id="{07F6E4EB-F34B-03BF-DC81-ED9C4E44FD6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99130" y="260648"/>
            <a:ext cx="3359026" cy="540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24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2024-01-31T17:26:41Z</dcterms:modified>
</cp:coreProperties>
</file>