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vatá pravda 6">
            <a:hlinkClick r:id="" action="ppaction://media"/>
            <a:extLst>
              <a:ext uri="{FF2B5EF4-FFF2-40B4-BE49-F238E27FC236}">
                <a16:creationId xmlns:a16="http://schemas.microsoft.com/office/drawing/2014/main" id="{9071AB85-3DDF-03BE-13E3-D13DACBF104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89515" y="-547381"/>
            <a:ext cx="4098709" cy="639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5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2024-01-31T17:20:44Z</dcterms:modified>
</cp:coreProperties>
</file>