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Svatá pravda 5">
            <a:hlinkClick r:id="" action="ppaction://media"/>
            <a:extLst>
              <a:ext uri="{FF2B5EF4-FFF2-40B4-BE49-F238E27FC236}">
                <a16:creationId xmlns:a16="http://schemas.microsoft.com/office/drawing/2014/main" id="{8912694E-A0B9-A49B-A110-74136F54E7B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5702" y="738406"/>
            <a:ext cx="8492596" cy="47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2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96</cp:revision>
  <dcterms:created xsi:type="dcterms:W3CDTF">2020-02-21T13:54:42Z</dcterms:created>
  <dcterms:modified xsi:type="dcterms:W3CDTF">2024-01-31T17:16:30Z</dcterms:modified>
</cp:coreProperties>
</file>