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vatá pravda 4">
            <a:hlinkClick r:id="" action="ppaction://media"/>
            <a:extLst>
              <a:ext uri="{FF2B5EF4-FFF2-40B4-BE49-F238E27FC236}">
                <a16:creationId xmlns:a16="http://schemas.microsoft.com/office/drawing/2014/main" id="{4051F0D4-DF29-C747-0B6E-4206047F1A6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34413" y="340361"/>
            <a:ext cx="3477747" cy="554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2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2024-01-31T16:58:24Z</dcterms:modified>
</cp:coreProperties>
</file>