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Svatá pravda 3">
            <a:hlinkClick r:id="" action="ppaction://media"/>
            <a:extLst>
              <a:ext uri="{FF2B5EF4-FFF2-40B4-BE49-F238E27FC236}">
                <a16:creationId xmlns:a16="http://schemas.microsoft.com/office/drawing/2014/main" id="{51899237-ABCE-2BA1-1DFE-2877D46E986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332656"/>
            <a:ext cx="9144000" cy="5108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397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285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2024-01-31T16:52:09Z</dcterms:modified>
</cp:coreProperties>
</file>