
<file path=[Content_Types].xml><?xml version="1.0" encoding="utf-8"?>
<Types xmlns="http://schemas.openxmlformats.org/package/2006/content-types"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412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2" d="100"/>
          <a:sy n="72" d="100"/>
        </p:scale>
        <p:origin x="1350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Svatá pravda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A318DB38-6BC8-2089-4E61-BDB3F853CB78}"/>
              </a:ext>
            </a:extLst>
          </p:cNvPr>
          <p:cNvSpPr txBox="1"/>
          <p:nvPr/>
        </p:nvSpPr>
        <p:spPr>
          <a:xfrm>
            <a:off x="2555776" y="5805264"/>
            <a:ext cx="5904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srgbClr val="FFFF00"/>
                </a:solidFill>
              </a:rPr>
              <a:t>Start   </a:t>
            </a:r>
            <a:r>
              <a:rPr lang="cs-CZ" b="1" dirty="0" err="1">
                <a:solidFill>
                  <a:srgbClr val="FFFF00"/>
                </a:solidFill>
              </a:rPr>
              <a:t>Begin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Anfang</a:t>
            </a:r>
            <a:r>
              <a:rPr lang="cs-CZ" b="1" dirty="0">
                <a:solidFill>
                  <a:srgbClr val="FFFF00"/>
                </a:solidFill>
              </a:rPr>
              <a:t>  </a:t>
            </a:r>
            <a:r>
              <a:rPr lang="cs-CZ" b="1" dirty="0" err="1">
                <a:solidFill>
                  <a:srgbClr val="FFFF00"/>
                </a:solidFill>
              </a:rPr>
              <a:t>Turn</a:t>
            </a:r>
            <a:r>
              <a:rPr lang="cs-CZ" b="1" dirty="0">
                <a:solidFill>
                  <a:srgbClr val="FFFF00"/>
                </a:solidFill>
              </a:rPr>
              <a:t> on  </a:t>
            </a:r>
            <a:r>
              <a:rPr lang="cs-CZ" b="1" dirty="0" err="1">
                <a:solidFill>
                  <a:srgbClr val="FFFF00"/>
                </a:solidFill>
              </a:rPr>
              <a:t>Have</a:t>
            </a:r>
            <a:r>
              <a:rPr lang="cs-CZ" b="1" dirty="0">
                <a:solidFill>
                  <a:srgbClr val="FFFF00"/>
                </a:solidFill>
              </a:rPr>
              <a:t> </a:t>
            </a:r>
            <a:r>
              <a:rPr lang="cs-CZ" b="1" dirty="0" err="1">
                <a:solidFill>
                  <a:srgbClr val="FFFF00"/>
                </a:solidFill>
              </a:rPr>
              <a:t>down</a:t>
            </a:r>
            <a:r>
              <a:rPr lang="cs-CZ" b="1" dirty="0">
                <a:solidFill>
                  <a:srgbClr val="FFFF00"/>
                </a:solidFill>
              </a:rPr>
              <a:t>  Spustit</a:t>
            </a:r>
          </a:p>
          <a:p>
            <a:r>
              <a:rPr lang="cs-CZ" b="1" dirty="0" err="1">
                <a:solidFill>
                  <a:srgbClr val="FFFF00"/>
                </a:solidFill>
              </a:rPr>
              <a:t>Comienzo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Comecar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Początek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Rajt</a:t>
            </a:r>
            <a:r>
              <a:rPr lang="cs-CZ" b="1" dirty="0">
                <a:solidFill>
                  <a:srgbClr val="FFFF00"/>
                </a:solidFill>
              </a:rPr>
              <a:t>   </a:t>
            </a:r>
            <a:r>
              <a:rPr lang="cs-CZ" b="1" dirty="0" err="1">
                <a:solidFill>
                  <a:srgbClr val="FFFF00"/>
                </a:solidFill>
              </a:rPr>
              <a:t>Hasiera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3" name="Šipka: doprava 2">
            <a:extLst>
              <a:ext uri="{FF2B5EF4-FFF2-40B4-BE49-F238E27FC236}">
                <a16:creationId xmlns:a16="http://schemas.microsoft.com/office/drawing/2014/main" id="{AA367484-92E9-D13A-ED7A-5BCF91AE2067}"/>
              </a:ext>
            </a:extLst>
          </p:cNvPr>
          <p:cNvSpPr/>
          <p:nvPr/>
        </p:nvSpPr>
        <p:spPr>
          <a:xfrm rot="16200000">
            <a:off x="1476529" y="5811693"/>
            <a:ext cx="646331" cy="360040"/>
          </a:xfrm>
          <a:prstGeom prst="rightArrow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Svatá pravda 1">
            <a:hlinkClick r:id="" action="ppaction://media"/>
            <a:extLst>
              <a:ext uri="{FF2B5EF4-FFF2-40B4-BE49-F238E27FC236}">
                <a16:creationId xmlns:a16="http://schemas.microsoft.com/office/drawing/2014/main" id="{34D1B17F-8F4C-8676-4460-D9DF3CF2CC3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4801" y="738406"/>
            <a:ext cx="8323663" cy="470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593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8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289</TotalTime>
  <Words>16</Words>
  <Application>Microsoft Office PowerPoint</Application>
  <PresentationFormat>Předvádění na obrazovce (4:3)</PresentationFormat>
  <Paragraphs>4</Paragraphs>
  <Slides>2</Slides>
  <Notes>0</Notes>
  <HiddenSlides>0</HiddenSlides>
  <MMClips>1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98</cp:revision>
  <dcterms:created xsi:type="dcterms:W3CDTF">2020-02-21T13:54:42Z</dcterms:created>
  <dcterms:modified xsi:type="dcterms:W3CDTF">2024-01-31T16:37:23Z</dcterms:modified>
</cp:coreProperties>
</file>