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Super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Super 2">
            <a:hlinkClick r:id="" action="ppaction://media"/>
            <a:extLst>
              <a:ext uri="{FF2B5EF4-FFF2-40B4-BE49-F238E27FC236}">
                <a16:creationId xmlns:a16="http://schemas.microsoft.com/office/drawing/2014/main" id="{8BAB17EA-522B-903C-3F09-13F73A1DAAB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53897" y="548680"/>
            <a:ext cx="4436205" cy="523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2024-01-31T16:06:51Z</dcterms:modified>
</cp:coreProperties>
</file>