
<file path=[Content_Types].xml><?xml version="1.0" encoding="utf-8"?>
<Types xmlns="http://schemas.openxmlformats.org/package/2006/content-types">
  <Default Extension="emf" ContentType="image/x-em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85" r:id="rId5"/>
    <p:sldId id="281" r:id="rId6"/>
    <p:sldId id="278" r:id="rId7"/>
    <p:sldId id="264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6" r:id="rId21"/>
    <p:sldId id="307" r:id="rId22"/>
    <p:sldId id="305" r:id="rId23"/>
    <p:sldId id="304" r:id="rId24"/>
    <p:sldId id="310" r:id="rId25"/>
    <p:sldId id="309" r:id="rId26"/>
    <p:sldId id="312" r:id="rId27"/>
    <p:sldId id="308" r:id="rId28"/>
    <p:sldId id="311" r:id="rId29"/>
    <p:sldId id="303" r:id="rId30"/>
    <p:sldId id="31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D574E60-8182-9FF6-2EFC-29BE30722D00}"/>
              </a:ext>
            </a:extLst>
          </p:cNvPr>
          <p:cNvSpPr/>
          <p:nvPr/>
        </p:nvSpPr>
        <p:spPr>
          <a:xfrm>
            <a:off x="0" y="150017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Ptáci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174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Oiseaux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B833121-A551-CBF5-5A90-28DD37777E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WordArt 13">
            <a:extLst>
              <a:ext uri="{FF2B5EF4-FFF2-40B4-BE49-F238E27FC236}">
                <a16:creationId xmlns:a16="http://schemas.microsoft.com/office/drawing/2014/main" id="{AEA94B96-D9A4-8CF9-F24E-D59716E62EC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968208" y="278092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WordArt 14">
            <a:extLst>
              <a:ext uri="{FF2B5EF4-FFF2-40B4-BE49-F238E27FC236}">
                <a16:creationId xmlns:a16="http://schemas.microsoft.com/office/drawing/2014/main" id="{A8C9A1F0-4797-505C-0BE5-3F9060FE04C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308844" y="402205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34561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Love song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Love so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5A166EA-7C3E-7DEE-2369-72AB483B55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6390095"/>
            <a:ext cx="11234232" cy="467906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2903660B-4DDE-10EE-D6CB-543BC7F7EA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1CCAC32F-7EF0-6CA2-CAC2-55DA74DD38CD}"/>
              </a:ext>
            </a:extLst>
          </p:cNvPr>
          <p:cNvSpPr/>
          <p:nvPr/>
        </p:nvSpPr>
        <p:spPr>
          <a:xfrm>
            <a:off x="7896200" y="1957531"/>
            <a:ext cx="3384376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Ptáci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174</a:t>
            </a:r>
            <a:endParaRPr lang="es-ES" sz="4400" b="1" spc="50" dirty="0">
              <a:ln w="11430"/>
              <a:solidFill>
                <a:schemeClr val="accent4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326CBD-E9BF-C854-914E-14B4CBA804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5B95F3-2046-8BEB-3A39-1363D3DF06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0434"/>
            <a:ext cx="10801200" cy="582089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8F7379-A134-A43E-D5AE-28BBC83CF3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3DF204-81DA-8B32-2DA2-20859D2DF3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DADB93-F393-33C7-4EC0-8E7EEA2BFA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E12F38-7C19-2841-104D-AA97945962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74A296-D9B2-6F90-0667-2759C1879A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06E8BED-CE21-B0F9-A1C7-BF56AC68C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9C10B7-C0B0-C11A-FF77-9C8DE8F2CA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548680"/>
            <a:ext cx="10801201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1BA3723-1887-367B-8B76-74C03BFE0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" y="548680"/>
            <a:ext cx="1084128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124F814-BEFE-D8C2-241F-49B5369FC2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506F9F-42A6-27E8-00DF-440DA0BB54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5D5D9A1-0A2E-D3D7-DC49-5F0DBA71D6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F87107-AD8D-D466-5FAB-4D6AC796FA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55AC013-4040-FFCF-92BC-1E78BAF012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FA9CD0-6452-A888-39EF-6F8F727940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BD4BFD-7120-6B97-5C32-53EC863F4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883E9CE-E5CD-C98A-68D6-4BD5F43073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653828-A1E9-0291-2A4A-0DC216D887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1A26AA-3BA4-84B5-AAAA-1413E5B33E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B588B4F-5FB3-BCD7-9298-7DE6DE2D27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D884AD-7071-7B45-ADC1-23C7FE4CDE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" y="472440"/>
            <a:ext cx="10881360" cy="5913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8238E22-A976-967B-2A43-0CDD19F99B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" y="437388"/>
            <a:ext cx="10881360" cy="5983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32C31D-A051-360A-F4FA-F2E99DEC3E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00" y="406400"/>
            <a:ext cx="10871200" cy="604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52E23C-A511-F2D8-9E19-32BFDE0969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62411D-BF0C-B8C3-3DAD-F5E95C59A0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83934"/>
            <a:ext cx="10801200" cy="589739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52A4C41-4EC0-BB0C-F9E2-6692D2D820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F567DFAD-0DE2-BE02-8028-239A2B7FA7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64351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6C57073D-B177-9C42-A1CE-1D71E243D151}"/>
              </a:ext>
            </a:extLst>
          </p:cNvPr>
          <p:cNvSpPr/>
          <p:nvPr/>
        </p:nvSpPr>
        <p:spPr>
          <a:xfrm>
            <a:off x="2684479" y="908720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chemeClr val="tx1">
                  <a:lumMod val="95000"/>
                  <a:lumOff val="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482</TotalTime>
  <Words>32</Words>
  <Application>Microsoft Office PowerPoint</Application>
  <PresentationFormat>Širokoúhlá obrazovka</PresentationFormat>
  <Paragraphs>12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5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146</cp:revision>
  <dcterms:created xsi:type="dcterms:W3CDTF">2020-02-21T13:54:42Z</dcterms:created>
  <dcterms:modified xsi:type="dcterms:W3CDTF">2024-02-03T08:14:14Z</dcterms:modified>
</cp:coreProperties>
</file>