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Idiots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Idiots1">
            <a:hlinkClick r:id="" action="ppaction://media"/>
            <a:extLst>
              <a:ext uri="{FF2B5EF4-FFF2-40B4-BE49-F238E27FC236}">
                <a16:creationId xmlns:a16="http://schemas.microsoft.com/office/drawing/2014/main" id="{AA4515AB-4B99-0CE8-B3DB-9E807979593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59832" y="548679"/>
            <a:ext cx="4108997" cy="5070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6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280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97</cp:revision>
  <dcterms:created xsi:type="dcterms:W3CDTF">2020-02-21T13:54:42Z</dcterms:created>
  <dcterms:modified xsi:type="dcterms:W3CDTF">2024-01-31T13:52:37Z</dcterms:modified>
</cp:coreProperties>
</file>