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Idiots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Idiots 2">
            <a:hlinkClick r:id="" action="ppaction://media"/>
            <a:extLst>
              <a:ext uri="{FF2B5EF4-FFF2-40B4-BE49-F238E27FC236}">
                <a16:creationId xmlns:a16="http://schemas.microsoft.com/office/drawing/2014/main" id="{22FE49FA-5285-7266-19AA-C95C4EF3C0D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31840" y="548680"/>
            <a:ext cx="3312368" cy="4635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9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96</cp:revision>
  <dcterms:created xsi:type="dcterms:W3CDTF">2020-02-21T13:54:42Z</dcterms:created>
  <dcterms:modified xsi:type="dcterms:W3CDTF">2024-01-31T14:41:19Z</dcterms:modified>
</cp:coreProperties>
</file>