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20782" y="2767280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Girl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Girl">
            <a:hlinkClick r:id="" action="ppaction://media"/>
            <a:extLst>
              <a:ext uri="{FF2B5EF4-FFF2-40B4-BE49-F238E27FC236}">
                <a16:creationId xmlns:a16="http://schemas.microsoft.com/office/drawing/2014/main" id="{B6B0C382-58C8-68AC-E25B-304886BD6FF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31840" y="406405"/>
            <a:ext cx="3600400" cy="512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282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2024-01-31T13:47:56Z</dcterms:modified>
</cp:coreProperties>
</file>