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26504" y="256490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Debil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Debil">
            <a:hlinkClick r:id="" action="ppaction://media"/>
            <a:extLst>
              <a:ext uri="{FF2B5EF4-FFF2-40B4-BE49-F238E27FC236}">
                <a16:creationId xmlns:a16="http://schemas.microsoft.com/office/drawing/2014/main" id="{21CF257A-24AB-6FA9-CEF5-2E0CCEFF48C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75856" y="764704"/>
            <a:ext cx="3111773" cy="445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2024-01-31T13:41:49Z</dcterms:modified>
</cp:coreProperties>
</file>