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2" d="100"/>
          <a:sy n="72" d="100"/>
        </p:scale>
        <p:origin x="135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2492896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Bikerka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76529" y="5811693"/>
            <a:ext cx="646331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Bikerka ">
            <a:hlinkClick r:id="" action="ppaction://media"/>
            <a:extLst>
              <a:ext uri="{FF2B5EF4-FFF2-40B4-BE49-F238E27FC236}">
                <a16:creationId xmlns:a16="http://schemas.microsoft.com/office/drawing/2014/main" id="{A9D6F725-CBC1-1E3F-6792-56D4BB2DC58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807805" y="692696"/>
            <a:ext cx="3528389" cy="4548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34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281</TotalTime>
  <Words>14</Words>
  <Application>Microsoft Office PowerPoint</Application>
  <PresentationFormat>Předvádění na obrazovce (4:3)</PresentationFormat>
  <Paragraphs>3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97</cp:revision>
  <dcterms:created xsi:type="dcterms:W3CDTF">2020-02-21T13:54:42Z</dcterms:created>
  <dcterms:modified xsi:type="dcterms:W3CDTF">2024-01-31T13:36:53Z</dcterms:modified>
</cp:coreProperties>
</file>