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65" r:id="rId4"/>
    <p:sldId id="285" r:id="rId5"/>
    <p:sldId id="278" r:id="rId6"/>
    <p:sldId id="264" r:id="rId7"/>
    <p:sldId id="318" r:id="rId8"/>
    <p:sldId id="317" r:id="rId9"/>
    <p:sldId id="320" r:id="rId10"/>
    <p:sldId id="316" r:id="rId11"/>
    <p:sldId id="319" r:id="rId12"/>
    <p:sldId id="281" r:id="rId13"/>
    <p:sldId id="288" r:id="rId14"/>
    <p:sldId id="321" r:id="rId15"/>
    <p:sldId id="294" r:id="rId16"/>
    <p:sldId id="324" r:id="rId17"/>
    <p:sldId id="289" r:id="rId18"/>
    <p:sldId id="323" r:id="rId19"/>
    <p:sldId id="322" r:id="rId20"/>
    <p:sldId id="301" r:id="rId21"/>
    <p:sldId id="300" r:id="rId22"/>
    <p:sldId id="299" r:id="rId23"/>
    <p:sldId id="298" r:id="rId24"/>
    <p:sldId id="297" r:id="rId25"/>
    <p:sldId id="296" r:id="rId26"/>
    <p:sldId id="306" r:id="rId27"/>
    <p:sldId id="307" r:id="rId28"/>
    <p:sldId id="310" r:id="rId29"/>
    <p:sldId id="302" r:id="rId30"/>
    <p:sldId id="295" r:id="rId31"/>
    <p:sldId id="287" r:id="rId32"/>
    <p:sldId id="309" r:id="rId33"/>
    <p:sldId id="313" r:id="rId34"/>
    <p:sldId id="314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4A6"/>
    <a:srgbClr val="F4D4E9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E3B02-9DE0-4108-94D0-B5F7820B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6D4DED5-D508-48AB-BECC-2CAB65F9F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B49B54C-03A8-4C54-9790-9BB57611B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02.02.2024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EA211C-29F9-4B96-9DF0-A6104C766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23322E-32C3-4185-BEA8-11542D9A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2860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02.02.2024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1056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340768"/>
            <a:ext cx="12192000" cy="624786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Balkán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Balkans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Balkans</a:t>
            </a:r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000"/>
    </mc:Choice>
    <mc:Fallback xmlns="">
      <p:transition advClick="0" advTm="4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4790FF7-0D71-4FC2-B483-B0165F9E5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105CFDF4-E66E-4A8B-94B9-FC6EA46B65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40466271-35BB-EB66-667D-374887F0C8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50" y="643462"/>
            <a:ext cx="10905064" cy="573786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D46595E-C417-6D20-4E7D-38FD1262AB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5CE5A8C4-25C8-6B9E-120A-E1E6DD0F2F1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Albania.wav"/>
          </p:stSnd>
        </p:sndAc>
      </p:transition>
    </mc:Choice>
    <mc:Fallback xmlns="">
      <p:transition spd="slow" advClick="0" advTm="12000">
        <p:split orient="vert"/>
        <p:sndAc>
          <p:stSnd>
            <p:snd r:embed="rId4" name="Alba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307C80A-ED0B-403E-938B-CF2717C8B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643467"/>
            <a:ext cx="10905065" cy="5571065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F6B0D838-39B7-46DF-9758-5DA2E725A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076BB9A4-55FB-4C1C-B048-50E7421F2BCA}"/>
              </a:ext>
            </a:extLst>
          </p:cNvPr>
          <p:cNvSpPr/>
          <p:nvPr/>
        </p:nvSpPr>
        <p:spPr>
          <a:xfrm>
            <a:off x="1415481" y="764704"/>
            <a:ext cx="101330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36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Balkán                                               </a:t>
            </a:r>
            <a:r>
              <a:rPr lang="cs-CZ" sz="3600" dirty="0" err="1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Balkans</a:t>
            </a:r>
            <a:r>
              <a:rPr lang="cs-CZ" sz="36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           </a:t>
            </a: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B4DA1ECD-A243-FAF4-7C94-CA27F1CEF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7FAA61A-3AF6-FDA0-4FBF-743AC8051C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96BA77-31C5-65CE-0F4F-26CB8183C0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65324-21AE-32E0-D720-C8922FC226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34817F7-3BDD-63EB-0401-4CD0760DF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86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120619-6875-D223-6885-3F5616DE69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9B8038-0096-F73E-F82A-1CA1264E7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9601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14C2FC-E7AD-73D3-3DC7-6EC796CBC5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83DE21-D1B9-4459-5805-52B697669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63303"/>
            <a:ext cx="10801200" cy="591802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854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5953C-4591-7FFB-9B23-F742EA27B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CA2C9F-DE99-4E8A-2F53-EC1210727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899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3CE40-D819-D2CD-B969-D253E1AF4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0BB71A-1D49-1BFB-49BA-A9E7464E6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D454A6"/>
            </a:solidFill>
          </a:ln>
        </p:spPr>
      </p:pic>
    </p:spTree>
    <p:extLst>
      <p:ext uri="{BB962C8B-B14F-4D97-AF65-F5344CB8AC3E}">
        <p14:creationId xmlns:p14="http://schemas.microsoft.com/office/powerpoint/2010/main" val="421194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867A10-C4B1-9F43-8E64-EF0571F30E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5A9833-A53D-E1BE-02D2-2677FAFEEA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D43F1-8A7F-E523-A446-504F4CB7F4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25244F-9E27-DEC5-6461-4606ED4B1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2197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DBDF75-F917-E54B-3759-EE35C2554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A2943-26EE-664B-8012-F75E24688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BA9819-21F7-4FA6-775A-A40319EF9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6854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8710F7-5B1D-51AA-8DE8-3D1582537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EC1A7-AF15-3E60-E70F-E17E96613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36BBB2-3947-1561-3DF7-99CBB9244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8896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5FC9A-1219-8690-2738-760342C83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4DF00F-1112-97A5-26DB-AEB376495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598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DF466B-FA59-34BD-92C5-045BDD918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210827-6874-0A0E-AD58-437931C32D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6FA113-594D-94ED-12C3-39F138BEF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D6A0C5-5C4F-ED09-31EE-551147E97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6E129-76A1-96BE-9FCB-00597F94F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AF53CA-F740-8696-A939-D79852DC7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AC08A4-8265-0F31-DD61-CC9099673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4CC7A527-853B-2FAE-09A6-C75C7E622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3F1916-A5A5-35AB-FFE3-5577223DA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2ED65B-BB13-F396-F1BC-EC993250D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3250CA-BDDC-24CB-03AE-5E46ED1C2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EE087A-51E6-440B-7CB3-C05046C0F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B8C442-44DC-882A-A0CF-44A4EF955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B8E2948F-3B38-8E69-413B-3D9A2A6A8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008" y="513320"/>
            <a:ext cx="10793592" cy="59400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0FBA0785-2C3B-F776-B5DB-F3D1C6B5E5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E949359-8A2C-DF11-C90D-8EC389A248B4}"/>
              </a:ext>
            </a:extLst>
          </p:cNvPr>
          <p:cNvSpPr/>
          <p:nvPr/>
        </p:nvSpPr>
        <p:spPr>
          <a:xfrm>
            <a:off x="1631504" y="514793"/>
            <a:ext cx="340459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597</TotalTime>
  <Words>34</Words>
  <Application>Microsoft Office PowerPoint</Application>
  <PresentationFormat>Širokoúhlá obrazovka</PresentationFormat>
  <Paragraphs>11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8" baseType="lpstr">
      <vt:lpstr>Aharoni</vt:lpstr>
      <vt:lpstr>Arial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160</cp:revision>
  <dcterms:created xsi:type="dcterms:W3CDTF">2020-02-21T13:54:42Z</dcterms:created>
  <dcterms:modified xsi:type="dcterms:W3CDTF">2024-02-02T15:12:14Z</dcterms:modified>
</cp:coreProperties>
</file>