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852936"/>
            <a:ext cx="910243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Animals">
            <a:hlinkClick r:id="" action="ppaction://media"/>
            <a:extLst>
              <a:ext uri="{FF2B5EF4-FFF2-40B4-BE49-F238E27FC236}">
                <a16:creationId xmlns:a16="http://schemas.microsoft.com/office/drawing/2014/main" id="{4A07AE2A-C949-31F5-F589-6E609AC1033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19674" y="543324"/>
            <a:ext cx="5904656" cy="4831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30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2024-01-31T13:30:41Z</dcterms:modified>
</cp:coreProperties>
</file>