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83" r:id="rId4"/>
    <p:sldId id="282" r:id="rId5"/>
    <p:sldId id="281" r:id="rId6"/>
    <p:sldId id="280" r:id="rId7"/>
    <p:sldId id="279" r:id="rId8"/>
    <p:sldId id="278" r:id="rId9"/>
    <p:sldId id="277" r:id="rId10"/>
    <p:sldId id="276" r:id="rId11"/>
    <p:sldId id="275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66" r:id="rId21"/>
    <p:sldId id="265" r:id="rId22"/>
    <p:sldId id="264" r:id="rId23"/>
    <p:sldId id="263" r:id="rId24"/>
    <p:sldId id="262" r:id="rId25"/>
    <p:sldId id="261" r:id="rId26"/>
    <p:sldId id="260" r:id="rId27"/>
    <p:sldId id="259" r:id="rId28"/>
    <p:sldId id="258" r:id="rId29"/>
    <p:sldId id="257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481" autoAdjust="0"/>
    <p:restoredTop sz="94660"/>
  </p:normalViewPr>
  <p:slideViewPr>
    <p:cSldViewPr snapToGrid="0">
      <p:cViewPr varScale="1">
        <p:scale>
          <a:sx n="85" d="100"/>
          <a:sy n="85" d="100"/>
        </p:scale>
        <p:origin x="12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5C18F2-15DA-C977-CB02-481E8B168B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99BA554-657A-F3BD-3BE5-A12067097C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808181-7C3E-7E06-16AE-B4A42F58D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8772F-97BD-44AF-B004-487340532069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64F7ED-21D5-1035-5C4F-91F09F002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B9EFC02-B3BB-2241-9E20-565FCE943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FA24-8187-48A4-9B30-59B4BA600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37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E43E73-B80B-C633-5A9F-DF6F3F3E8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DBEED60-A7E4-2568-194A-FE2F2CB435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031649-81E1-F8BC-FE57-8835E8AA3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8772F-97BD-44AF-B004-487340532069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8E2DCF-5928-B309-9717-6A5F267B7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77F6193-666B-E415-25DF-16BE3F310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FA24-8187-48A4-9B30-59B4BA600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92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C48BB2-7F03-FAA0-7EEC-1FEA2B13A5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0E2A783-AB41-F83B-AF4C-99555F6C09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CA7A9B-0F63-72FB-B443-963B6D869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8772F-97BD-44AF-B004-487340532069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F1A9F5-A577-052D-F1A6-1E0575C79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DDC9DC2-E1A9-DE38-AAEB-FCE3916A0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FA24-8187-48A4-9B30-59B4BA600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20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C8984C-0128-FD96-B2C1-D468AF5EC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F90F73E-B28B-CCD4-156D-6AB254DBB8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9F3A945-B846-AD57-0C85-D5CD233337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BAAB63A-D2AF-7989-0716-B4E3AC0BA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8772F-97BD-44AF-B004-487340532069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9F094F6-3433-2E04-BEFE-4D5AC3C51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1888DC8-F6C6-0ED1-64E1-1EEBE3B7F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FA24-8187-48A4-9B30-59B4BA600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748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DACF7B-C66A-0822-D1FF-3AADE8840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0695135-B76E-1422-5D9A-7C6CD7436E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51510EA-2283-ECBB-C46A-1F516AB912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2288B2F-52A1-24AF-55A3-EA6C471699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6F8413D-204D-35D1-7008-5D6B87A863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0974FBE-B2B3-EA9A-40CF-C58C779D9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8772F-97BD-44AF-B004-487340532069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ECD7D89-F191-6221-95B3-97037DB35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78A9487-2385-F793-BC0A-6A26A6296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FA24-8187-48A4-9B30-59B4BA600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7792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74B515-A922-3AFF-FE90-ACC4802DC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E147889-E9A4-AF79-B072-63F7EEE26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8772F-97BD-44AF-B004-487340532069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AB3D3EB-0F15-4788-DD46-A2D7812B26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C0DEDEC-1A9D-541F-D14F-AAECE57AA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FA24-8187-48A4-9B30-59B4BA600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17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28391E8-932D-D3BB-7677-FCFFCFA94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8772F-97BD-44AF-B004-487340532069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4E011A4-6386-416E-ADE2-64601FD79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F30DC8C-9FF7-A975-3766-57316E0AF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FA24-8187-48A4-9B30-59B4BA600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68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6CFC99-7DD6-FDE2-16B4-B3D6958EA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6F7CC91-2846-6DFE-1F3E-BE13314EE5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4EC0AAC-E852-EDD8-54D6-6F8ABEBECD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E5D705A-5D7D-EAC2-5367-D3421DB55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8772F-97BD-44AF-B004-487340532069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7A741AB-358D-277B-3748-067485455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7C79BCD-EF3F-7E65-2285-2FF6FD6B8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FA24-8187-48A4-9B30-59B4BA600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067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572685-70AF-4EB8-36CD-D0DC9FCAA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990E2A4-C3CB-1006-C3EA-DE98D3BAC9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DF25A7D-7779-CCBC-B257-1AF23DB9A2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F88B49F-0A29-81F5-DDE4-7D1441D6C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8772F-97BD-44AF-B004-487340532069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DD4AC6A-9D85-368A-5AFF-0D70DD9BA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FB4D867-D027-2E28-6EA3-C52320C4D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FA24-8187-48A4-9B30-59B4BA600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984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98D0DD-D65A-FD59-4DAE-6A7ABAFFB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51999E3-60E9-4508-DD7D-160CCD6BFA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17C29-9919-80DA-8F05-8CF7355AE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8772F-97BD-44AF-B004-487340532069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B809DC7-5458-724A-7500-AE9E4ACEA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5DAF37-05B7-FFDE-A864-C1DBD6657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FA24-8187-48A4-9B30-59B4BA600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713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2E55EA3-AE7B-C5CE-A5CD-958703AFE9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FA692C3-554A-30A6-64AA-50DFD417D9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758B3D-9E0C-C1D7-04EE-DA5422E7D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8772F-97BD-44AF-B004-487340532069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404D61-A55B-ED93-D34C-AA05D1083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7CBA20-D2EE-336F-3333-93A656CB6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6FA24-8187-48A4-9B30-59B4BA600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76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FA816ED-0951-34C4-52B9-48ABF73F7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F538E06-4A6E-7DDE-7474-C6B53A5955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DD1F00-84F1-8500-C301-761A0B4144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8772F-97BD-44AF-B004-487340532069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08AF75-4EC7-794F-7033-C14CC1A5A6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7DE2C3-B68F-0578-DED7-1213A1B046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36FA24-8187-48A4-9B30-59B4BA600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783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ciel, arbre&#10;&#10;Description générée automatiquement">
            <a:extLst>
              <a:ext uri="{FF2B5EF4-FFF2-40B4-BE49-F238E27FC236}">
                <a16:creationId xmlns:a16="http://schemas.microsoft.com/office/drawing/2014/main" id="{42C13E4E-FC66-B1E7-D16C-73B65D87B7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709" y="283500"/>
            <a:ext cx="8388000" cy="6291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A4BEFA4-596C-D975-3D22-0B2F11731F48}"/>
              </a:ext>
            </a:extLst>
          </p:cNvPr>
          <p:cNvSpPr txBox="1"/>
          <p:nvPr/>
        </p:nvSpPr>
        <p:spPr>
          <a:xfrm>
            <a:off x="8952411" y="2521059"/>
            <a:ext cx="303058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Propose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 Le Parc National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De Sao </a:t>
            </a:r>
            <a:r>
              <a:rPr lang="fr-FR" sz="2800" b="1" dirty="0" err="1">
                <a:solidFill>
                  <a:srgbClr val="FFFF00"/>
                </a:solidFill>
              </a:rPr>
              <a:t>Joaquime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84699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  <p:sndAc>
          <p:stSnd>
            <p:snd r:embed="rId2" name="Autumn Rose _ Ernesto Cortazar.wav"/>
          </p:stSnd>
        </p:sndAc>
      </p:transition>
    </mc:Choice>
    <mc:Fallback xmlns="">
      <p:transition spd="slow" advClick="0" advTm="8000">
        <p:fade/>
        <p:sndAc>
          <p:stSnd>
            <p:snd r:embed="rId4" name="Autumn Rose _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05FFF0-95DC-93EF-066D-A9911CE410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95AA276-9ECE-06B3-29E9-8E7F5F92B54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ln>
                  <a:solidFill>
                    <a:srgbClr val="00B05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São Joaquim est une municipalité de l' État de Santa Catarina , située au sud du Brésil. Sa population en 2020 était de 27 139 habitants . Situé dans le </a:t>
            </a:r>
            <a:r>
              <a:rPr lang="fr-FR" sz="3600" b="1" dirty="0" err="1">
                <a:ln>
                  <a:solidFill>
                    <a:srgbClr val="00B05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Planalto</a:t>
            </a:r>
            <a:r>
              <a:rPr lang="fr-FR" sz="3600" b="1" dirty="0">
                <a:ln>
                  <a:solidFill>
                    <a:srgbClr val="00B05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Serrano, il se trouve à 136 km (85 miles) de </a:t>
            </a:r>
            <a:r>
              <a:rPr lang="fr-FR" sz="3600" b="1" dirty="0" err="1">
                <a:ln>
                  <a:solidFill>
                    <a:srgbClr val="00B05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Tubarão</a:t>
            </a:r>
            <a:r>
              <a:rPr lang="fr-FR" sz="3600" b="1" dirty="0">
                <a:ln>
                  <a:solidFill>
                    <a:srgbClr val="00B05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, à 81 km (50 miles) de </a:t>
            </a:r>
            <a:r>
              <a:rPr lang="fr-FR" sz="3600" b="1" dirty="0" err="1">
                <a:ln>
                  <a:solidFill>
                    <a:srgbClr val="00B05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Lages</a:t>
            </a:r>
            <a:r>
              <a:rPr lang="fr-FR" sz="3600" b="1" dirty="0">
                <a:ln>
                  <a:solidFill>
                    <a:srgbClr val="00B05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et à 227 km (141 miles) de Florianópolis . La ville abrite une variété de groupes ethniques, notamment des Italiens , des Allemands, des Portugais , des Japonais et des Afro- Brésiliens. Il y a aussi de nombreuses personnes originaires d'autres États du Brésil, notamment du Rio Grande do Sul .</a:t>
            </a:r>
          </a:p>
        </p:txBody>
      </p:sp>
    </p:spTree>
    <p:extLst>
      <p:ext uri="{BB962C8B-B14F-4D97-AF65-F5344CB8AC3E}">
        <p14:creationId xmlns:p14="http://schemas.microsoft.com/office/powerpoint/2010/main" val="357847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C1EE865-5557-E62D-CE21-46DBDCB7C4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nuage, montagne&#10;&#10;Description générée automatiquement">
            <a:extLst>
              <a:ext uri="{FF2B5EF4-FFF2-40B4-BE49-F238E27FC236}">
                <a16:creationId xmlns:a16="http://schemas.microsoft.com/office/drawing/2014/main" id="{D058126A-6741-FA26-7448-7F150A81C5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78460"/>
            <a:ext cx="9144000" cy="5715000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2869876-BC10-FE11-79B6-F5ADC2F53840}"/>
              </a:ext>
            </a:extLst>
          </p:cNvPr>
          <p:cNvSpPr txBox="1"/>
          <p:nvPr/>
        </p:nvSpPr>
        <p:spPr>
          <a:xfrm>
            <a:off x="3997234" y="6093460"/>
            <a:ext cx="5447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Parc  National  Sao Joaquim</a:t>
            </a:r>
          </a:p>
        </p:txBody>
      </p:sp>
    </p:spTree>
    <p:extLst>
      <p:ext uri="{BB962C8B-B14F-4D97-AF65-F5344CB8AC3E}">
        <p14:creationId xmlns:p14="http://schemas.microsoft.com/office/powerpoint/2010/main" val="232094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BC0B95-8F97-E277-90F8-14CCBD991B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paysage&#10;&#10;Description générée automatiquement">
            <a:extLst>
              <a:ext uri="{FF2B5EF4-FFF2-40B4-BE49-F238E27FC236}">
                <a16:creationId xmlns:a16="http://schemas.microsoft.com/office/drawing/2014/main" id="{7CF3BC94-EB51-AAD2-2084-24FDFA9715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5615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0DD6DF-98A7-1AEF-8076-9AA9E62814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aysage, plein air, escarpement&#10;&#10;Description générée automatiquement">
            <a:extLst>
              <a:ext uri="{FF2B5EF4-FFF2-40B4-BE49-F238E27FC236}">
                <a16:creationId xmlns:a16="http://schemas.microsoft.com/office/drawing/2014/main" id="{BE120A4F-8074-70F1-C4DF-73B9D1DAE1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6376" y="279000"/>
            <a:ext cx="945924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7C310E5-FEA2-3A5C-F2FF-11B7F5AF06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538" y="3429000"/>
            <a:ext cx="1597290" cy="371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277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F5C94FE-3B1A-36B8-472D-226F43C63B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chute d’eau, habits&#10;&#10;Description générée automatiquement">
            <a:extLst>
              <a:ext uri="{FF2B5EF4-FFF2-40B4-BE49-F238E27FC236}">
                <a16:creationId xmlns:a16="http://schemas.microsoft.com/office/drawing/2014/main" id="{D673344F-D249-49B8-D26B-49E60E26B6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312" y="333375"/>
            <a:ext cx="11001375" cy="619125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2469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462A04-A377-94D2-6D17-0ADFBBDC7D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ature, paysage&#10;&#10;Description générée automatiquement">
            <a:extLst>
              <a:ext uri="{FF2B5EF4-FFF2-40B4-BE49-F238E27FC236}">
                <a16:creationId xmlns:a16="http://schemas.microsoft.com/office/drawing/2014/main" id="{06B963DC-D427-F674-4DB3-488B497332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028" y="279000"/>
            <a:ext cx="9453944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941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8F3C89-1D62-AE79-0D07-EFB76C8BF7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ature, plein air, nuage, montagne&#10;&#10;Description générée automatiquement">
            <a:extLst>
              <a:ext uri="{FF2B5EF4-FFF2-40B4-BE49-F238E27FC236}">
                <a16:creationId xmlns:a16="http://schemas.microsoft.com/office/drawing/2014/main" id="{850AD7E5-1131-50AB-5753-689922E65F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571500"/>
            <a:ext cx="9144000" cy="5715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5025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2167C6D-1180-08E0-E637-95BF8546A2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montagne, ciel, paysage&#10;&#10;Description générée automatiquement">
            <a:extLst>
              <a:ext uri="{FF2B5EF4-FFF2-40B4-BE49-F238E27FC236}">
                <a16:creationId xmlns:a16="http://schemas.microsoft.com/office/drawing/2014/main" id="{82D97C4A-D983-22D1-F633-E05C8A0DF9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7359" y="216450"/>
            <a:ext cx="8496000" cy="64251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532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EBD82A-E5FE-7A84-B2C0-6337893EA6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montagne, plein air, nature&#10;&#10;Description générée automatiquement">
            <a:extLst>
              <a:ext uri="{FF2B5EF4-FFF2-40B4-BE49-F238E27FC236}">
                <a16:creationId xmlns:a16="http://schemas.microsoft.com/office/drawing/2014/main" id="{1EE65BDD-E4D8-D683-BA1D-3CE4387A7A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6000" y="189000"/>
            <a:ext cx="6480000" cy="648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9543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8965E40-1311-F30C-52C4-1719A8E865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ature, montagne&#10;&#10;Description générée automatiquement">
            <a:extLst>
              <a:ext uri="{FF2B5EF4-FFF2-40B4-BE49-F238E27FC236}">
                <a16:creationId xmlns:a16="http://schemas.microsoft.com/office/drawing/2014/main" id="{B2B648A5-E7C8-F2AE-E2F2-65F2841930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2683" y="382444"/>
            <a:ext cx="9806634" cy="6093112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4098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D658AF-1A2C-05AA-3B1D-412F3216FB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aysage, nature, ciel&#10;&#10;Description générée automatiquement">
            <a:extLst>
              <a:ext uri="{FF2B5EF4-FFF2-40B4-BE49-F238E27FC236}">
                <a16:creationId xmlns:a16="http://schemas.microsoft.com/office/drawing/2014/main" id="{9C6E0D7A-C05A-9FB2-F33B-26F6B4E2D1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2635" y="189000"/>
            <a:ext cx="1030672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57442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2C0BCB-5713-9731-35A4-76EDACECC2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ature, nuage, plein air&#10;&#10;Description générée automatiquement">
            <a:extLst>
              <a:ext uri="{FF2B5EF4-FFF2-40B4-BE49-F238E27FC236}">
                <a16:creationId xmlns:a16="http://schemas.microsoft.com/office/drawing/2014/main" id="{3EC73F0B-EFFA-3CFB-98FC-5700092A81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571500"/>
            <a:ext cx="8572500" cy="5715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5343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19E674-B937-4A01-2255-2C8DD9B56E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ature, plein air, escarpement&#10;&#10;Description générée automatiquement">
            <a:extLst>
              <a:ext uri="{FF2B5EF4-FFF2-40B4-BE49-F238E27FC236}">
                <a16:creationId xmlns:a16="http://schemas.microsoft.com/office/drawing/2014/main" id="{8D9B128F-BEE8-D335-8B88-5193AA6502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986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81C79F-6EA5-17E6-526B-FC9F195F4C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ante, fleur, plein air&#10;&#10;Description générée automatiquement">
            <a:extLst>
              <a:ext uri="{FF2B5EF4-FFF2-40B4-BE49-F238E27FC236}">
                <a16:creationId xmlns:a16="http://schemas.microsoft.com/office/drawing/2014/main" id="{480CEBF9-830D-1105-F296-C475599405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369000"/>
            <a:ext cx="10880000" cy="612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2275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77C74F9-5ADD-0765-B0F3-689B9E413D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paysage, ciel&#10;&#10;Description générée automatiquement">
            <a:extLst>
              <a:ext uri="{FF2B5EF4-FFF2-40B4-BE49-F238E27FC236}">
                <a16:creationId xmlns:a16="http://schemas.microsoft.com/office/drawing/2014/main" id="{A06C5659-50CE-39DE-97D6-054E7BDE37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302" y="279000"/>
            <a:ext cx="9445395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9747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A3C774-E230-B112-AF35-E6E4F73AF5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herbe&#10;&#10;Description générée automatiquement">
            <a:extLst>
              <a:ext uri="{FF2B5EF4-FFF2-40B4-BE49-F238E27FC236}">
                <a16:creationId xmlns:a16="http://schemas.microsoft.com/office/drawing/2014/main" id="{37AAB0C9-866B-BC21-FC7A-665D1B44FE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445" y="279000"/>
            <a:ext cx="10515110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731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DAD50C-8BA2-BBE6-A9E7-3DB506563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nuage&#10;&#10;Description générée automatiquement">
            <a:extLst>
              <a:ext uri="{FF2B5EF4-FFF2-40B4-BE49-F238E27FC236}">
                <a16:creationId xmlns:a16="http://schemas.microsoft.com/office/drawing/2014/main" id="{B9286725-4D5F-26CD-35FB-10B951268F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6764" y="279000"/>
            <a:ext cx="943847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0989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52917E-CBD8-0A1B-28A3-EA2A0AA23D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ature, plein air, escarpement&#10;&#10;Description générée automatiquement">
            <a:extLst>
              <a:ext uri="{FF2B5EF4-FFF2-40B4-BE49-F238E27FC236}">
                <a16:creationId xmlns:a16="http://schemas.microsoft.com/office/drawing/2014/main" id="{106CECCB-EAB4-CC1E-A914-68D496E2EF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80975"/>
            <a:ext cx="9753600" cy="649605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45884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CA701E-B56B-1EEB-B747-2DAE422AAF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montagne, plein air, nature&#10;&#10;Description générée automatiquement">
            <a:extLst>
              <a:ext uri="{FF2B5EF4-FFF2-40B4-BE49-F238E27FC236}">
                <a16:creationId xmlns:a16="http://schemas.microsoft.com/office/drawing/2014/main" id="{8856E505-6EDD-B35D-6D9B-182E1CB78B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3500" y="400526"/>
            <a:ext cx="9525000" cy="6056948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5197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78C951-879A-6BAC-032A-5A1FAD9C62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montagne, paysage, ciel&#10;&#10;Description générée automatiquement">
            <a:extLst>
              <a:ext uri="{FF2B5EF4-FFF2-40B4-BE49-F238E27FC236}">
                <a16:creationId xmlns:a16="http://schemas.microsoft.com/office/drawing/2014/main" id="{E9A8140A-2AAF-4BC4-9E40-B7A8458D12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423" y="369000"/>
            <a:ext cx="9198394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8146A85-6FCC-D483-7E09-1632B4DA6015}"/>
              </a:ext>
            </a:extLst>
          </p:cNvPr>
          <p:cNvSpPr txBox="1"/>
          <p:nvPr/>
        </p:nvSpPr>
        <p:spPr>
          <a:xfrm>
            <a:off x="9783412" y="4498258"/>
            <a:ext cx="1991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route à flanc de montagne</a:t>
            </a:r>
          </a:p>
        </p:txBody>
      </p:sp>
    </p:spTree>
    <p:extLst>
      <p:ext uri="{BB962C8B-B14F-4D97-AF65-F5344CB8AC3E}">
        <p14:creationId xmlns:p14="http://schemas.microsoft.com/office/powerpoint/2010/main" val="65968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68320-2BB8-8A28-5C4A-DC83C7E538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uage, ciel&#10;&#10;Description générée automatiquement">
            <a:extLst>
              <a:ext uri="{FF2B5EF4-FFF2-40B4-BE49-F238E27FC236}">
                <a16:creationId xmlns:a16="http://schemas.microsoft.com/office/drawing/2014/main" id="{9C4A7E43-4B99-A0DB-DEAD-F56383D9D5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75" y="279000"/>
            <a:ext cx="948705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54272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8552D8-2D42-CC03-3655-A5B6B9BE72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uage, plein air, ciel&#10;&#10;Description générée automatiquement">
            <a:extLst>
              <a:ext uri="{FF2B5EF4-FFF2-40B4-BE49-F238E27FC236}">
                <a16:creationId xmlns:a16="http://schemas.microsoft.com/office/drawing/2014/main" id="{3CD330CA-4DC5-4784-AE8D-A404E76F7A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90500"/>
            <a:ext cx="9753600" cy="6477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0701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84265B4-EA66-DC68-D7E6-1A46C79894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ature, plein air, montagne&#10;&#10;Description générée automatiquement">
            <a:extLst>
              <a:ext uri="{FF2B5EF4-FFF2-40B4-BE49-F238E27FC236}">
                <a16:creationId xmlns:a16="http://schemas.microsoft.com/office/drawing/2014/main" id="{42E67CD1-2438-C63C-0239-641E897BF2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5" y="279000"/>
            <a:ext cx="9487050" cy="630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59130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F8320C-6A8D-B6DD-318B-535706251E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nature&#10;&#10;Description générée automatiquement">
            <a:extLst>
              <a:ext uri="{FF2B5EF4-FFF2-40B4-BE49-F238E27FC236}">
                <a16:creationId xmlns:a16="http://schemas.microsoft.com/office/drawing/2014/main" id="{6C4E96C6-D7BA-E78D-2C5D-355E3ADB05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6900" y="279000"/>
            <a:ext cx="88982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3819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B5439B-2A40-7287-71F3-C33B3097AF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ature, plein air, paysage, région montagneuse&#10;&#10;Description générée automatiquement">
            <a:extLst>
              <a:ext uri="{FF2B5EF4-FFF2-40B4-BE49-F238E27FC236}">
                <a16:creationId xmlns:a16="http://schemas.microsoft.com/office/drawing/2014/main" id="{3E99314D-A2E8-4DAC-D660-781EE9EF94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9830" y="369000"/>
            <a:ext cx="9243187" cy="612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9799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476AC9-8F83-D249-22E0-74A4C0FF87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hiver, herbe&#10;&#10;Description générée automatiquement">
            <a:extLst>
              <a:ext uri="{FF2B5EF4-FFF2-40B4-BE49-F238E27FC236}">
                <a16:creationId xmlns:a16="http://schemas.microsoft.com/office/drawing/2014/main" id="{7439D486-45E2-B1DC-BB18-1B65C776C5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245" y="378000"/>
            <a:ext cx="8136000" cy="610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FB3E355-E92D-4DB0-8696-C0E38A23CCCB}"/>
              </a:ext>
            </a:extLst>
          </p:cNvPr>
          <p:cNvSpPr txBox="1"/>
          <p:nvPr/>
        </p:nvSpPr>
        <p:spPr>
          <a:xfrm>
            <a:off x="9232490" y="3429000"/>
            <a:ext cx="28169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Glace sur les plantes en haute prairie</a:t>
            </a:r>
          </a:p>
        </p:txBody>
      </p:sp>
    </p:spTree>
    <p:extLst>
      <p:ext uri="{BB962C8B-B14F-4D97-AF65-F5344CB8AC3E}">
        <p14:creationId xmlns:p14="http://schemas.microsoft.com/office/powerpoint/2010/main" val="343816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F1C6A7-1119-5AA9-8343-61DB6371F0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ciel&#10;&#10;Description générée automatiquement">
            <a:extLst>
              <a:ext uri="{FF2B5EF4-FFF2-40B4-BE49-F238E27FC236}">
                <a16:creationId xmlns:a16="http://schemas.microsoft.com/office/drawing/2014/main" id="{A601BEF2-50A9-8B45-5913-9C0AE612AD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3368" y="279000"/>
            <a:ext cx="8400000" cy="630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2AD1E8-4C78-8986-CDB7-0259A5066E73}"/>
              </a:ext>
            </a:extLst>
          </p:cNvPr>
          <p:cNvSpPr txBox="1"/>
          <p:nvPr/>
        </p:nvSpPr>
        <p:spPr>
          <a:xfrm>
            <a:off x="103239" y="5294671"/>
            <a:ext cx="31856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São Joaquim National Park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5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31FBE02-1ED0-1A49-782C-941E66D5C8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nte, statue, arbre&#10;&#10;Description générée automatiquement">
            <a:extLst>
              <a:ext uri="{FF2B5EF4-FFF2-40B4-BE49-F238E27FC236}">
                <a16:creationId xmlns:a16="http://schemas.microsoft.com/office/drawing/2014/main" id="{6C1983A3-4D87-B249-BC94-1769E4EB21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368" y="189000"/>
            <a:ext cx="864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90D24AB-F050-55D6-D8E9-37AC7DB7FB58}"/>
              </a:ext>
            </a:extLst>
          </p:cNvPr>
          <p:cNvSpPr txBox="1"/>
          <p:nvPr/>
        </p:nvSpPr>
        <p:spPr>
          <a:xfrm>
            <a:off x="9306232" y="3318387"/>
            <a:ext cx="2885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São Joaquim National Park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41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629D2B-8181-CC08-E9B9-8E778095A3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forêt&#10;&#10;Description générée automatiquement">
            <a:extLst>
              <a:ext uri="{FF2B5EF4-FFF2-40B4-BE49-F238E27FC236}">
                <a16:creationId xmlns:a16="http://schemas.microsoft.com/office/drawing/2014/main" id="{91D825DB-5122-4C9E-EC07-6ABEF45F52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490" y="279000"/>
            <a:ext cx="4723927" cy="630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EE955D8-1828-1934-A013-D3478A39C05A}"/>
              </a:ext>
            </a:extLst>
          </p:cNvPr>
          <p:cNvSpPr txBox="1"/>
          <p:nvPr/>
        </p:nvSpPr>
        <p:spPr>
          <a:xfrm>
            <a:off x="5456961" y="1946788"/>
            <a:ext cx="64155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Proposé Le Parc National Sao Joaquim ( Brésil )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AB8C976-93F7-203F-BEF3-D5B282A5DF07}"/>
              </a:ext>
            </a:extLst>
          </p:cNvPr>
          <p:cNvSpPr txBox="1"/>
          <p:nvPr/>
        </p:nvSpPr>
        <p:spPr>
          <a:xfrm>
            <a:off x="5565423" y="3433886"/>
            <a:ext cx="45494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30E029F-C2D6-E1BF-0D5A-8E9126F5A6E3}"/>
              </a:ext>
            </a:extLst>
          </p:cNvPr>
          <p:cNvSpPr txBox="1"/>
          <p:nvPr/>
        </p:nvSpPr>
        <p:spPr>
          <a:xfrm>
            <a:off x="7236178" y="4377208"/>
            <a:ext cx="35221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511585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171</Words>
  <Application>Microsoft Office PowerPoint</Application>
  <PresentationFormat>Grand écran</PresentationFormat>
  <Paragraphs>12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8</cp:revision>
  <dcterms:created xsi:type="dcterms:W3CDTF">2024-02-03T07:30:45Z</dcterms:created>
  <dcterms:modified xsi:type="dcterms:W3CDTF">2024-02-03T12:52:10Z</dcterms:modified>
</cp:coreProperties>
</file>